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3.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4.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5.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93" r:id="rId5"/>
    <p:sldMasterId id="2147483730" r:id="rId6"/>
    <p:sldMasterId id="2147483744" r:id="rId7"/>
    <p:sldMasterId id="2147483749" r:id="rId8"/>
    <p:sldMasterId id="2147483759" r:id="rId9"/>
  </p:sldMasterIdLst>
  <p:notesMasterIdLst>
    <p:notesMasterId r:id="rId38"/>
  </p:notesMasterIdLst>
  <p:sldIdLst>
    <p:sldId id="262" r:id="rId10"/>
    <p:sldId id="469" r:id="rId11"/>
    <p:sldId id="446" r:id="rId12"/>
    <p:sldId id="437" r:id="rId13"/>
    <p:sldId id="413" r:id="rId14"/>
    <p:sldId id="459" r:id="rId15"/>
    <p:sldId id="461" r:id="rId16"/>
    <p:sldId id="462" r:id="rId17"/>
    <p:sldId id="465" r:id="rId18"/>
    <p:sldId id="447" r:id="rId19"/>
    <p:sldId id="291" r:id="rId20"/>
    <p:sldId id="451" r:id="rId21"/>
    <p:sldId id="455" r:id="rId22"/>
    <p:sldId id="450" r:id="rId23"/>
    <p:sldId id="452" r:id="rId24"/>
    <p:sldId id="448" r:id="rId25"/>
    <p:sldId id="449" r:id="rId26"/>
    <p:sldId id="453" r:id="rId27"/>
    <p:sldId id="456" r:id="rId28"/>
    <p:sldId id="454" r:id="rId29"/>
    <p:sldId id="326" r:id="rId30"/>
    <p:sldId id="458" r:id="rId31"/>
    <p:sldId id="288" r:id="rId32"/>
    <p:sldId id="457" r:id="rId33"/>
    <p:sldId id="289" r:id="rId34"/>
    <p:sldId id="466" r:id="rId35"/>
    <p:sldId id="467" r:id="rId36"/>
    <p:sldId id="269" r:id="rId37"/>
  </p:sldIdLst>
  <p:sldSz cx="9144000" cy="6858000" type="screen4x3"/>
  <p:notesSz cx="6797675" cy="987425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9509814D-07D4-44B0-BD91-A58C5AB24CFB}">
          <p14:sldIdLst>
            <p14:sldId id="262"/>
            <p14:sldId id="469"/>
            <p14:sldId id="446"/>
            <p14:sldId id="437"/>
            <p14:sldId id="413"/>
            <p14:sldId id="459"/>
          </p14:sldIdLst>
        </p14:section>
        <p14:section name="Untitled Section" id="{951F91C8-5086-43DA-8A17-DEB6605477B9}">
          <p14:sldIdLst>
            <p14:sldId id="461"/>
            <p14:sldId id="462"/>
            <p14:sldId id="465"/>
            <p14:sldId id="447"/>
            <p14:sldId id="291"/>
            <p14:sldId id="451"/>
            <p14:sldId id="455"/>
            <p14:sldId id="450"/>
            <p14:sldId id="452"/>
            <p14:sldId id="448"/>
            <p14:sldId id="449"/>
            <p14:sldId id="453"/>
            <p14:sldId id="456"/>
            <p14:sldId id="454"/>
            <p14:sldId id="326"/>
            <p14:sldId id="458"/>
            <p14:sldId id="288"/>
            <p14:sldId id="457"/>
            <p14:sldId id="289"/>
            <p14:sldId id="466"/>
            <p14:sldId id="467"/>
            <p14:sldId id="269"/>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B4B43D6-1107-4D2A-BF60-2EE348B6BD5C}" v="14" dt="2022-08-09T09:20:04.870"/>
    <p1510:client id="{C3EC191F-C84D-4784-8D68-FF1FCE5E0C07}" v="2" dt="2022-08-09T09:21:42.90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19" autoAdjust="0"/>
    <p:restoredTop sz="95072" autoAdjust="0"/>
  </p:normalViewPr>
  <p:slideViewPr>
    <p:cSldViewPr showGuides="1">
      <p:cViewPr varScale="1">
        <p:scale>
          <a:sx n="82" d="100"/>
          <a:sy n="82" d="100"/>
        </p:scale>
        <p:origin x="1602" y="7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tableStyles" Target="tableStyles.xml"/><Relationship Id="rId7" Type="http://schemas.openxmlformats.org/officeDocument/2006/relationships/slideMaster" Target="slideMasters/slideMaster4.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n Hunter" userId="3be3d3d7-6928-4f08-8e13-de566b2bbc3f" providerId="ADAL" clId="{C3EC191F-C84D-4784-8D68-FF1FCE5E0C07}"/>
    <pc:docChg chg="undo custSel delSld modSld modSection">
      <pc:chgData name="Ron Hunter" userId="3be3d3d7-6928-4f08-8e13-de566b2bbc3f" providerId="ADAL" clId="{C3EC191F-C84D-4784-8D68-FF1FCE5E0C07}" dt="2022-08-09T09:31:47.610" v="221" actId="255"/>
      <pc:docMkLst>
        <pc:docMk/>
      </pc:docMkLst>
      <pc:sldChg chg="modSp mod">
        <pc:chgData name="Ron Hunter" userId="3be3d3d7-6928-4f08-8e13-de566b2bbc3f" providerId="ADAL" clId="{C3EC191F-C84D-4784-8D68-FF1FCE5E0C07}" dt="2022-08-09T09:30:25.260" v="213" actId="14100"/>
        <pc:sldMkLst>
          <pc:docMk/>
          <pc:sldMk cId="3196407027" sldId="262"/>
        </pc:sldMkLst>
        <pc:spChg chg="mod">
          <ac:chgData name="Ron Hunter" userId="3be3d3d7-6928-4f08-8e13-de566b2bbc3f" providerId="ADAL" clId="{C3EC191F-C84D-4784-8D68-FF1FCE5E0C07}" dt="2022-08-09T09:30:25.260" v="213" actId="14100"/>
          <ac:spMkLst>
            <pc:docMk/>
            <pc:sldMk cId="3196407027" sldId="262"/>
            <ac:spMk id="5" creationId="{00000000-0000-0000-0000-000000000000}"/>
          </ac:spMkLst>
        </pc:spChg>
      </pc:sldChg>
      <pc:sldChg chg="addSp delSp modSp mod">
        <pc:chgData name="Ron Hunter" userId="3be3d3d7-6928-4f08-8e13-de566b2bbc3f" providerId="ADAL" clId="{C3EC191F-C84D-4784-8D68-FF1FCE5E0C07}" dt="2022-08-09T09:29:04.433" v="174" actId="27636"/>
        <pc:sldMkLst>
          <pc:docMk/>
          <pc:sldMk cId="4156714788" sldId="269"/>
        </pc:sldMkLst>
        <pc:spChg chg="del">
          <ac:chgData name="Ron Hunter" userId="3be3d3d7-6928-4f08-8e13-de566b2bbc3f" providerId="ADAL" clId="{C3EC191F-C84D-4784-8D68-FF1FCE5E0C07}" dt="2022-08-09T09:28:54.355" v="170" actId="478"/>
          <ac:spMkLst>
            <pc:docMk/>
            <pc:sldMk cId="4156714788" sldId="269"/>
            <ac:spMk id="5" creationId="{C8845555-9D29-2C49-BC02-D0BE9711C54A}"/>
          </ac:spMkLst>
        </pc:spChg>
        <pc:spChg chg="add del mod">
          <ac:chgData name="Ron Hunter" userId="3be3d3d7-6928-4f08-8e13-de566b2bbc3f" providerId="ADAL" clId="{C3EC191F-C84D-4784-8D68-FF1FCE5E0C07}" dt="2022-08-09T09:29:04.433" v="174" actId="27636"/>
          <ac:spMkLst>
            <pc:docMk/>
            <pc:sldMk cId="4156714788" sldId="269"/>
            <ac:spMk id="8" creationId="{B6F339CD-48FD-614A-A7A6-CAEC4B62067D}"/>
          </ac:spMkLst>
        </pc:spChg>
      </pc:sldChg>
      <pc:sldChg chg="modSp mod">
        <pc:chgData name="Ron Hunter" userId="3be3d3d7-6928-4f08-8e13-de566b2bbc3f" providerId="ADAL" clId="{C3EC191F-C84D-4784-8D68-FF1FCE5E0C07}" dt="2022-08-09T09:27:40.457" v="155" actId="14100"/>
        <pc:sldMkLst>
          <pc:docMk/>
          <pc:sldMk cId="1829050903" sldId="288"/>
        </pc:sldMkLst>
        <pc:spChg chg="mod">
          <ac:chgData name="Ron Hunter" userId="3be3d3d7-6928-4f08-8e13-de566b2bbc3f" providerId="ADAL" clId="{C3EC191F-C84D-4784-8D68-FF1FCE5E0C07}" dt="2022-08-09T09:27:40.457" v="155" actId="14100"/>
          <ac:spMkLst>
            <pc:docMk/>
            <pc:sldMk cId="1829050903" sldId="288"/>
            <ac:spMk id="5" creationId="{00000000-0000-0000-0000-000000000000}"/>
          </ac:spMkLst>
        </pc:spChg>
      </pc:sldChg>
      <pc:sldChg chg="modSp mod">
        <pc:chgData name="Ron Hunter" userId="3be3d3d7-6928-4f08-8e13-de566b2bbc3f" providerId="ADAL" clId="{C3EC191F-C84D-4784-8D68-FF1FCE5E0C07}" dt="2022-08-09T09:27:25.774" v="150" actId="14100"/>
        <pc:sldMkLst>
          <pc:docMk/>
          <pc:sldMk cId="3461626116" sldId="289"/>
        </pc:sldMkLst>
        <pc:spChg chg="mod">
          <ac:chgData name="Ron Hunter" userId="3be3d3d7-6928-4f08-8e13-de566b2bbc3f" providerId="ADAL" clId="{C3EC191F-C84D-4784-8D68-FF1FCE5E0C07}" dt="2022-08-09T09:27:25.774" v="150" actId="14100"/>
          <ac:spMkLst>
            <pc:docMk/>
            <pc:sldMk cId="3461626116" sldId="289"/>
            <ac:spMk id="9" creationId="{00000000-0000-0000-0000-000000000000}"/>
          </ac:spMkLst>
        </pc:spChg>
      </pc:sldChg>
      <pc:sldChg chg="modSp mod">
        <pc:chgData name="Ron Hunter" userId="3be3d3d7-6928-4f08-8e13-de566b2bbc3f" providerId="ADAL" clId="{C3EC191F-C84D-4784-8D68-FF1FCE5E0C07}" dt="2022-08-09T09:26:12.839" v="130" actId="14100"/>
        <pc:sldMkLst>
          <pc:docMk/>
          <pc:sldMk cId="1175553951" sldId="291"/>
        </pc:sldMkLst>
        <pc:spChg chg="mod">
          <ac:chgData name="Ron Hunter" userId="3be3d3d7-6928-4f08-8e13-de566b2bbc3f" providerId="ADAL" clId="{C3EC191F-C84D-4784-8D68-FF1FCE5E0C07}" dt="2022-08-09T09:26:12.839" v="130" actId="14100"/>
          <ac:spMkLst>
            <pc:docMk/>
            <pc:sldMk cId="1175553951" sldId="291"/>
            <ac:spMk id="7" creationId="{00000000-0000-0000-0000-000000000000}"/>
          </ac:spMkLst>
        </pc:spChg>
      </pc:sldChg>
      <pc:sldChg chg="modSp mod">
        <pc:chgData name="Ron Hunter" userId="3be3d3d7-6928-4f08-8e13-de566b2bbc3f" providerId="ADAL" clId="{C3EC191F-C84D-4784-8D68-FF1FCE5E0C07}" dt="2022-08-09T09:29:26.872" v="176" actId="14100"/>
        <pc:sldMkLst>
          <pc:docMk/>
          <pc:sldMk cId="387527004" sldId="326"/>
        </pc:sldMkLst>
        <pc:spChg chg="mod">
          <ac:chgData name="Ron Hunter" userId="3be3d3d7-6928-4f08-8e13-de566b2bbc3f" providerId="ADAL" clId="{C3EC191F-C84D-4784-8D68-FF1FCE5E0C07}" dt="2022-08-09T09:29:26.872" v="176" actId="14100"/>
          <ac:spMkLst>
            <pc:docMk/>
            <pc:sldMk cId="387527004" sldId="326"/>
            <ac:spMk id="7" creationId="{00000000-0000-0000-0000-000000000000}"/>
          </ac:spMkLst>
        </pc:spChg>
      </pc:sldChg>
      <pc:sldChg chg="modSp mod">
        <pc:chgData name="Ron Hunter" userId="3be3d3d7-6928-4f08-8e13-de566b2bbc3f" providerId="ADAL" clId="{C3EC191F-C84D-4784-8D68-FF1FCE5E0C07}" dt="2022-08-09T09:24:30.754" v="111" actId="14100"/>
        <pc:sldMkLst>
          <pc:docMk/>
          <pc:sldMk cId="3057744093" sldId="413"/>
        </pc:sldMkLst>
        <pc:spChg chg="mod">
          <ac:chgData name="Ron Hunter" userId="3be3d3d7-6928-4f08-8e13-de566b2bbc3f" providerId="ADAL" clId="{C3EC191F-C84D-4784-8D68-FF1FCE5E0C07}" dt="2022-08-09T09:24:30.754" v="111" actId="14100"/>
          <ac:spMkLst>
            <pc:docMk/>
            <pc:sldMk cId="3057744093" sldId="413"/>
            <ac:spMk id="9" creationId="{00000000-0000-0000-0000-000000000000}"/>
          </ac:spMkLst>
        </pc:spChg>
      </pc:sldChg>
      <pc:sldChg chg="modSp mod">
        <pc:chgData name="Ron Hunter" userId="3be3d3d7-6928-4f08-8e13-de566b2bbc3f" providerId="ADAL" clId="{C3EC191F-C84D-4784-8D68-FF1FCE5E0C07}" dt="2022-08-09T09:31:47.610" v="221" actId="255"/>
        <pc:sldMkLst>
          <pc:docMk/>
          <pc:sldMk cId="685326311" sldId="437"/>
        </pc:sldMkLst>
        <pc:spChg chg="mod">
          <ac:chgData name="Ron Hunter" userId="3be3d3d7-6928-4f08-8e13-de566b2bbc3f" providerId="ADAL" clId="{C3EC191F-C84D-4784-8D68-FF1FCE5E0C07}" dt="2022-08-09T09:24:13.639" v="105" actId="14100"/>
          <ac:spMkLst>
            <pc:docMk/>
            <pc:sldMk cId="685326311" sldId="437"/>
            <ac:spMk id="11" creationId="{00000000-0000-0000-0000-000000000000}"/>
          </ac:spMkLst>
        </pc:spChg>
        <pc:spChg chg="mod">
          <ac:chgData name="Ron Hunter" userId="3be3d3d7-6928-4f08-8e13-de566b2bbc3f" providerId="ADAL" clId="{C3EC191F-C84D-4784-8D68-FF1FCE5E0C07}" dt="2022-08-09T09:31:47.610" v="221" actId="255"/>
          <ac:spMkLst>
            <pc:docMk/>
            <pc:sldMk cId="685326311" sldId="437"/>
            <ac:spMk id="13" creationId="{00000000-0000-0000-0000-000000000000}"/>
          </ac:spMkLst>
        </pc:spChg>
      </pc:sldChg>
      <pc:sldChg chg="modSp mod">
        <pc:chgData name="Ron Hunter" userId="3be3d3d7-6928-4f08-8e13-de566b2bbc3f" providerId="ADAL" clId="{C3EC191F-C84D-4784-8D68-FF1FCE5E0C07}" dt="2022-08-09T09:22:25.088" v="21" actId="14100"/>
        <pc:sldMkLst>
          <pc:docMk/>
          <pc:sldMk cId="3940234088" sldId="446"/>
        </pc:sldMkLst>
        <pc:spChg chg="mod">
          <ac:chgData name="Ron Hunter" userId="3be3d3d7-6928-4f08-8e13-de566b2bbc3f" providerId="ADAL" clId="{C3EC191F-C84D-4784-8D68-FF1FCE5E0C07}" dt="2022-08-09T09:22:25.088" v="21" actId="14100"/>
          <ac:spMkLst>
            <pc:docMk/>
            <pc:sldMk cId="3940234088" sldId="446"/>
            <ac:spMk id="22" creationId="{00000000-0000-0000-0000-000000000000}"/>
          </ac:spMkLst>
        </pc:spChg>
      </pc:sldChg>
      <pc:sldChg chg="modSp mod">
        <pc:chgData name="Ron Hunter" userId="3be3d3d7-6928-4f08-8e13-de566b2bbc3f" providerId="ADAL" clId="{C3EC191F-C84D-4784-8D68-FF1FCE5E0C07}" dt="2022-08-09T09:25:06.443" v="121" actId="14100"/>
        <pc:sldMkLst>
          <pc:docMk/>
          <pc:sldMk cId="1247987704" sldId="447"/>
        </pc:sldMkLst>
        <pc:spChg chg="mod">
          <ac:chgData name="Ron Hunter" userId="3be3d3d7-6928-4f08-8e13-de566b2bbc3f" providerId="ADAL" clId="{C3EC191F-C84D-4784-8D68-FF1FCE5E0C07}" dt="2022-08-09T09:25:06.443" v="121" actId="14100"/>
          <ac:spMkLst>
            <pc:docMk/>
            <pc:sldMk cId="1247987704" sldId="447"/>
            <ac:spMk id="12" creationId="{00000000-0000-0000-0000-000000000000}"/>
          </ac:spMkLst>
        </pc:spChg>
      </pc:sldChg>
      <pc:sldChg chg="modSp mod">
        <pc:chgData name="Ron Hunter" userId="3be3d3d7-6928-4f08-8e13-de566b2bbc3f" providerId="ADAL" clId="{C3EC191F-C84D-4784-8D68-FF1FCE5E0C07}" dt="2022-08-09T09:26:47.590" v="140" actId="14100"/>
        <pc:sldMkLst>
          <pc:docMk/>
          <pc:sldMk cId="2485756349" sldId="448"/>
        </pc:sldMkLst>
        <pc:spChg chg="mod">
          <ac:chgData name="Ron Hunter" userId="3be3d3d7-6928-4f08-8e13-de566b2bbc3f" providerId="ADAL" clId="{C3EC191F-C84D-4784-8D68-FF1FCE5E0C07}" dt="2022-08-09T09:26:47.590" v="140" actId="14100"/>
          <ac:spMkLst>
            <pc:docMk/>
            <pc:sldMk cId="2485756349" sldId="448"/>
            <ac:spMk id="5" creationId="{051D7D29-847F-CD4A-A01B-E1921C64760C}"/>
          </ac:spMkLst>
        </pc:spChg>
      </pc:sldChg>
      <pc:sldChg chg="modSp mod">
        <pc:chgData name="Ron Hunter" userId="3be3d3d7-6928-4f08-8e13-de566b2bbc3f" providerId="ADAL" clId="{C3EC191F-C84D-4784-8D68-FF1FCE5E0C07}" dt="2022-08-09T09:28:14.676" v="165" actId="14100"/>
        <pc:sldMkLst>
          <pc:docMk/>
          <pc:sldMk cId="1183362163" sldId="449"/>
        </pc:sldMkLst>
        <pc:spChg chg="mod">
          <ac:chgData name="Ron Hunter" userId="3be3d3d7-6928-4f08-8e13-de566b2bbc3f" providerId="ADAL" clId="{C3EC191F-C84D-4784-8D68-FF1FCE5E0C07}" dt="2022-08-09T09:28:14.676" v="165" actId="14100"/>
          <ac:spMkLst>
            <pc:docMk/>
            <pc:sldMk cId="1183362163" sldId="449"/>
            <ac:spMk id="5" creationId="{051D7D29-847F-CD4A-A01B-E1921C64760C}"/>
          </ac:spMkLst>
        </pc:spChg>
      </pc:sldChg>
      <pc:sldChg chg="modSp mod">
        <pc:chgData name="Ron Hunter" userId="3be3d3d7-6928-4f08-8e13-de566b2bbc3f" providerId="ADAL" clId="{C3EC191F-C84D-4784-8D68-FF1FCE5E0C07}" dt="2022-08-09T09:26:32.716" v="136" actId="14100"/>
        <pc:sldMkLst>
          <pc:docMk/>
          <pc:sldMk cId="1319155380" sldId="450"/>
        </pc:sldMkLst>
        <pc:spChg chg="mod">
          <ac:chgData name="Ron Hunter" userId="3be3d3d7-6928-4f08-8e13-de566b2bbc3f" providerId="ADAL" clId="{C3EC191F-C84D-4784-8D68-FF1FCE5E0C07}" dt="2022-08-09T09:26:32.716" v="136" actId="14100"/>
          <ac:spMkLst>
            <pc:docMk/>
            <pc:sldMk cId="1319155380" sldId="450"/>
            <ac:spMk id="7" creationId="{00000000-0000-0000-0000-000000000000}"/>
          </ac:spMkLst>
        </pc:spChg>
      </pc:sldChg>
      <pc:sldChg chg="modSp mod">
        <pc:chgData name="Ron Hunter" userId="3be3d3d7-6928-4f08-8e13-de566b2bbc3f" providerId="ADAL" clId="{C3EC191F-C84D-4784-8D68-FF1FCE5E0C07}" dt="2022-08-09T09:26:18.808" v="132" actId="14100"/>
        <pc:sldMkLst>
          <pc:docMk/>
          <pc:sldMk cId="244210459" sldId="451"/>
        </pc:sldMkLst>
        <pc:spChg chg="mod">
          <ac:chgData name="Ron Hunter" userId="3be3d3d7-6928-4f08-8e13-de566b2bbc3f" providerId="ADAL" clId="{C3EC191F-C84D-4784-8D68-FF1FCE5E0C07}" dt="2022-08-09T09:26:18.808" v="132" actId="14100"/>
          <ac:spMkLst>
            <pc:docMk/>
            <pc:sldMk cId="244210459" sldId="451"/>
            <ac:spMk id="7" creationId="{00000000-0000-0000-0000-000000000000}"/>
          </ac:spMkLst>
        </pc:spChg>
      </pc:sldChg>
      <pc:sldChg chg="modSp mod">
        <pc:chgData name="Ron Hunter" userId="3be3d3d7-6928-4f08-8e13-de566b2bbc3f" providerId="ADAL" clId="{C3EC191F-C84D-4784-8D68-FF1FCE5E0C07}" dt="2022-08-09T09:28:23.150" v="167" actId="14100"/>
        <pc:sldMkLst>
          <pc:docMk/>
          <pc:sldMk cId="1245088867" sldId="452"/>
        </pc:sldMkLst>
        <pc:spChg chg="mod">
          <ac:chgData name="Ron Hunter" userId="3be3d3d7-6928-4f08-8e13-de566b2bbc3f" providerId="ADAL" clId="{C3EC191F-C84D-4784-8D68-FF1FCE5E0C07}" dt="2022-08-09T09:28:23.150" v="167" actId="14100"/>
          <ac:spMkLst>
            <pc:docMk/>
            <pc:sldMk cId="1245088867" sldId="452"/>
            <ac:spMk id="7" creationId="{00000000-0000-0000-0000-000000000000}"/>
          </ac:spMkLst>
        </pc:spChg>
      </pc:sldChg>
      <pc:sldChg chg="modSp mod">
        <pc:chgData name="Ron Hunter" userId="3be3d3d7-6928-4f08-8e13-de566b2bbc3f" providerId="ADAL" clId="{C3EC191F-C84D-4784-8D68-FF1FCE5E0C07}" dt="2022-08-09T09:28:35.884" v="169" actId="14100"/>
        <pc:sldMkLst>
          <pc:docMk/>
          <pc:sldMk cId="1687513928" sldId="453"/>
        </pc:sldMkLst>
        <pc:spChg chg="mod">
          <ac:chgData name="Ron Hunter" userId="3be3d3d7-6928-4f08-8e13-de566b2bbc3f" providerId="ADAL" clId="{C3EC191F-C84D-4784-8D68-FF1FCE5E0C07}" dt="2022-08-09T09:28:35.884" v="169" actId="14100"/>
          <ac:spMkLst>
            <pc:docMk/>
            <pc:sldMk cId="1687513928" sldId="453"/>
            <ac:spMk id="5" creationId="{051D7D29-847F-CD4A-A01B-E1921C64760C}"/>
          </ac:spMkLst>
        </pc:spChg>
      </pc:sldChg>
      <pc:sldChg chg="modSp mod">
        <pc:chgData name="Ron Hunter" userId="3be3d3d7-6928-4f08-8e13-de566b2bbc3f" providerId="ADAL" clId="{C3EC191F-C84D-4784-8D68-FF1FCE5E0C07}" dt="2022-08-09T09:27:56.031" v="159" actId="14100"/>
        <pc:sldMkLst>
          <pc:docMk/>
          <pc:sldMk cId="824340056" sldId="454"/>
        </pc:sldMkLst>
        <pc:spChg chg="mod">
          <ac:chgData name="Ron Hunter" userId="3be3d3d7-6928-4f08-8e13-de566b2bbc3f" providerId="ADAL" clId="{C3EC191F-C84D-4784-8D68-FF1FCE5E0C07}" dt="2022-08-09T09:27:56.031" v="159" actId="14100"/>
          <ac:spMkLst>
            <pc:docMk/>
            <pc:sldMk cId="824340056" sldId="454"/>
            <ac:spMk id="5" creationId="{051D7D29-847F-CD4A-A01B-E1921C64760C}"/>
          </ac:spMkLst>
        </pc:spChg>
      </pc:sldChg>
      <pc:sldChg chg="modSp mod">
        <pc:chgData name="Ron Hunter" userId="3be3d3d7-6928-4f08-8e13-de566b2bbc3f" providerId="ADAL" clId="{C3EC191F-C84D-4784-8D68-FF1FCE5E0C07}" dt="2022-08-09T09:26:26.174" v="134" actId="14100"/>
        <pc:sldMkLst>
          <pc:docMk/>
          <pc:sldMk cId="112733175" sldId="455"/>
        </pc:sldMkLst>
        <pc:spChg chg="mod">
          <ac:chgData name="Ron Hunter" userId="3be3d3d7-6928-4f08-8e13-de566b2bbc3f" providerId="ADAL" clId="{C3EC191F-C84D-4784-8D68-FF1FCE5E0C07}" dt="2022-08-09T09:26:26.174" v="134" actId="14100"/>
          <ac:spMkLst>
            <pc:docMk/>
            <pc:sldMk cId="112733175" sldId="455"/>
            <ac:spMk id="7" creationId="{00000000-0000-0000-0000-000000000000}"/>
          </ac:spMkLst>
        </pc:spChg>
      </pc:sldChg>
      <pc:sldChg chg="modSp mod">
        <pc:chgData name="Ron Hunter" userId="3be3d3d7-6928-4f08-8e13-de566b2bbc3f" providerId="ADAL" clId="{C3EC191F-C84D-4784-8D68-FF1FCE5E0C07}" dt="2022-08-09T09:28:03.567" v="162" actId="14100"/>
        <pc:sldMkLst>
          <pc:docMk/>
          <pc:sldMk cId="2250202871" sldId="456"/>
        </pc:sldMkLst>
        <pc:spChg chg="mod">
          <ac:chgData name="Ron Hunter" userId="3be3d3d7-6928-4f08-8e13-de566b2bbc3f" providerId="ADAL" clId="{C3EC191F-C84D-4784-8D68-FF1FCE5E0C07}" dt="2022-08-09T09:28:03.567" v="162" actId="14100"/>
          <ac:spMkLst>
            <pc:docMk/>
            <pc:sldMk cId="2250202871" sldId="456"/>
            <ac:spMk id="5" creationId="{051D7D29-847F-CD4A-A01B-E1921C64760C}"/>
          </ac:spMkLst>
        </pc:spChg>
      </pc:sldChg>
      <pc:sldChg chg="modSp mod">
        <pc:chgData name="Ron Hunter" userId="3be3d3d7-6928-4f08-8e13-de566b2bbc3f" providerId="ADAL" clId="{C3EC191F-C84D-4784-8D68-FF1FCE5E0C07}" dt="2022-08-09T09:27:32.846" v="152" actId="14100"/>
        <pc:sldMkLst>
          <pc:docMk/>
          <pc:sldMk cId="4087898498" sldId="457"/>
        </pc:sldMkLst>
        <pc:spChg chg="mod">
          <ac:chgData name="Ron Hunter" userId="3be3d3d7-6928-4f08-8e13-de566b2bbc3f" providerId="ADAL" clId="{C3EC191F-C84D-4784-8D68-FF1FCE5E0C07}" dt="2022-08-09T09:27:32.846" v="152" actId="14100"/>
          <ac:spMkLst>
            <pc:docMk/>
            <pc:sldMk cId="4087898498" sldId="457"/>
            <ac:spMk id="5" creationId="{00000000-0000-0000-0000-000000000000}"/>
          </ac:spMkLst>
        </pc:spChg>
      </pc:sldChg>
      <pc:sldChg chg="modSp mod">
        <pc:chgData name="Ron Hunter" userId="3be3d3d7-6928-4f08-8e13-de566b2bbc3f" providerId="ADAL" clId="{C3EC191F-C84D-4784-8D68-FF1FCE5E0C07}" dt="2022-08-09T09:27:47.103" v="157" actId="14100"/>
        <pc:sldMkLst>
          <pc:docMk/>
          <pc:sldMk cId="400047499" sldId="458"/>
        </pc:sldMkLst>
        <pc:spChg chg="mod">
          <ac:chgData name="Ron Hunter" userId="3be3d3d7-6928-4f08-8e13-de566b2bbc3f" providerId="ADAL" clId="{C3EC191F-C84D-4784-8D68-FF1FCE5E0C07}" dt="2022-08-09T09:27:47.103" v="157" actId="14100"/>
          <ac:spMkLst>
            <pc:docMk/>
            <pc:sldMk cId="400047499" sldId="458"/>
            <ac:spMk id="7" creationId="{00000000-0000-0000-0000-000000000000}"/>
          </ac:spMkLst>
        </pc:spChg>
      </pc:sldChg>
      <pc:sldChg chg="modSp mod">
        <pc:chgData name="Ron Hunter" userId="3be3d3d7-6928-4f08-8e13-de566b2bbc3f" providerId="ADAL" clId="{C3EC191F-C84D-4784-8D68-FF1FCE5E0C07}" dt="2022-08-09T09:24:37.086" v="113" actId="14100"/>
        <pc:sldMkLst>
          <pc:docMk/>
          <pc:sldMk cId="41676247" sldId="459"/>
        </pc:sldMkLst>
        <pc:spChg chg="mod">
          <ac:chgData name="Ron Hunter" userId="3be3d3d7-6928-4f08-8e13-de566b2bbc3f" providerId="ADAL" clId="{C3EC191F-C84D-4784-8D68-FF1FCE5E0C07}" dt="2022-08-09T09:24:37.086" v="113" actId="14100"/>
          <ac:spMkLst>
            <pc:docMk/>
            <pc:sldMk cId="41676247" sldId="459"/>
            <ac:spMk id="9" creationId="{00000000-0000-0000-0000-000000000000}"/>
          </ac:spMkLst>
        </pc:spChg>
      </pc:sldChg>
      <pc:sldChg chg="modSp mod">
        <pc:chgData name="Ron Hunter" userId="3be3d3d7-6928-4f08-8e13-de566b2bbc3f" providerId="ADAL" clId="{C3EC191F-C84D-4784-8D68-FF1FCE5E0C07}" dt="2022-08-09T09:24:44.737" v="115" actId="14100"/>
        <pc:sldMkLst>
          <pc:docMk/>
          <pc:sldMk cId="2986932947" sldId="461"/>
        </pc:sldMkLst>
        <pc:spChg chg="mod">
          <ac:chgData name="Ron Hunter" userId="3be3d3d7-6928-4f08-8e13-de566b2bbc3f" providerId="ADAL" clId="{C3EC191F-C84D-4784-8D68-FF1FCE5E0C07}" dt="2022-08-09T09:24:44.737" v="115" actId="14100"/>
          <ac:spMkLst>
            <pc:docMk/>
            <pc:sldMk cId="2986932947" sldId="461"/>
            <ac:spMk id="9" creationId="{00000000-0000-0000-0000-000000000000}"/>
          </ac:spMkLst>
        </pc:spChg>
      </pc:sldChg>
      <pc:sldChg chg="modSp mod">
        <pc:chgData name="Ron Hunter" userId="3be3d3d7-6928-4f08-8e13-de566b2bbc3f" providerId="ADAL" clId="{C3EC191F-C84D-4784-8D68-FF1FCE5E0C07}" dt="2022-08-09T09:24:52.923" v="117" actId="14100"/>
        <pc:sldMkLst>
          <pc:docMk/>
          <pc:sldMk cId="3661384253" sldId="462"/>
        </pc:sldMkLst>
        <pc:spChg chg="mod">
          <ac:chgData name="Ron Hunter" userId="3be3d3d7-6928-4f08-8e13-de566b2bbc3f" providerId="ADAL" clId="{C3EC191F-C84D-4784-8D68-FF1FCE5E0C07}" dt="2022-08-09T09:24:52.923" v="117" actId="14100"/>
          <ac:spMkLst>
            <pc:docMk/>
            <pc:sldMk cId="3661384253" sldId="462"/>
            <ac:spMk id="9" creationId="{00000000-0000-0000-0000-000000000000}"/>
          </ac:spMkLst>
        </pc:spChg>
      </pc:sldChg>
      <pc:sldChg chg="modSp mod">
        <pc:chgData name="Ron Hunter" userId="3be3d3d7-6928-4f08-8e13-de566b2bbc3f" providerId="ADAL" clId="{C3EC191F-C84D-4784-8D68-FF1FCE5E0C07}" dt="2022-08-09T09:24:59.476" v="119" actId="14100"/>
        <pc:sldMkLst>
          <pc:docMk/>
          <pc:sldMk cId="1135312885" sldId="465"/>
        </pc:sldMkLst>
        <pc:spChg chg="mod">
          <ac:chgData name="Ron Hunter" userId="3be3d3d7-6928-4f08-8e13-de566b2bbc3f" providerId="ADAL" clId="{C3EC191F-C84D-4784-8D68-FF1FCE5E0C07}" dt="2022-08-09T09:24:59.476" v="119" actId="14100"/>
          <ac:spMkLst>
            <pc:docMk/>
            <pc:sldMk cId="1135312885" sldId="465"/>
            <ac:spMk id="9" creationId="{00000000-0000-0000-0000-000000000000}"/>
          </ac:spMkLst>
        </pc:spChg>
      </pc:sldChg>
      <pc:sldChg chg="modSp mod">
        <pc:chgData name="Ron Hunter" userId="3be3d3d7-6928-4f08-8e13-de566b2bbc3f" providerId="ADAL" clId="{C3EC191F-C84D-4784-8D68-FF1FCE5E0C07}" dt="2022-08-09T09:27:19.216" v="148" actId="14100"/>
        <pc:sldMkLst>
          <pc:docMk/>
          <pc:sldMk cId="752785650" sldId="466"/>
        </pc:sldMkLst>
        <pc:spChg chg="mod">
          <ac:chgData name="Ron Hunter" userId="3be3d3d7-6928-4f08-8e13-de566b2bbc3f" providerId="ADAL" clId="{C3EC191F-C84D-4784-8D68-FF1FCE5E0C07}" dt="2022-08-09T09:27:19.216" v="148" actId="14100"/>
          <ac:spMkLst>
            <pc:docMk/>
            <pc:sldMk cId="752785650" sldId="466"/>
            <ac:spMk id="9" creationId="{00000000-0000-0000-0000-000000000000}"/>
          </ac:spMkLst>
        </pc:spChg>
      </pc:sldChg>
      <pc:sldChg chg="modSp mod">
        <pc:chgData name="Ron Hunter" userId="3be3d3d7-6928-4f08-8e13-de566b2bbc3f" providerId="ADAL" clId="{C3EC191F-C84D-4784-8D68-FF1FCE5E0C07}" dt="2022-08-09T09:27:11.152" v="146" actId="14100"/>
        <pc:sldMkLst>
          <pc:docMk/>
          <pc:sldMk cId="412717104" sldId="467"/>
        </pc:sldMkLst>
        <pc:spChg chg="mod">
          <ac:chgData name="Ron Hunter" userId="3be3d3d7-6928-4f08-8e13-de566b2bbc3f" providerId="ADAL" clId="{C3EC191F-C84D-4784-8D68-FF1FCE5E0C07}" dt="2022-08-09T09:27:11.152" v="146" actId="14100"/>
          <ac:spMkLst>
            <pc:docMk/>
            <pc:sldMk cId="412717104" sldId="467"/>
            <ac:spMk id="9" creationId="{00000000-0000-0000-0000-000000000000}"/>
          </ac:spMkLst>
        </pc:spChg>
      </pc:sldChg>
      <pc:sldChg chg="modSp del mod">
        <pc:chgData name="Ron Hunter" userId="3be3d3d7-6928-4f08-8e13-de566b2bbc3f" providerId="ADAL" clId="{C3EC191F-C84D-4784-8D68-FF1FCE5E0C07}" dt="2022-08-09T09:22:05.016" v="18" actId="47"/>
        <pc:sldMkLst>
          <pc:docMk/>
          <pc:sldMk cId="4287568168" sldId="468"/>
        </pc:sldMkLst>
        <pc:spChg chg="mod">
          <ac:chgData name="Ron Hunter" userId="3be3d3d7-6928-4f08-8e13-de566b2bbc3f" providerId="ADAL" clId="{C3EC191F-C84D-4784-8D68-FF1FCE5E0C07}" dt="2022-08-09T09:21:37.967" v="4" actId="21"/>
          <ac:spMkLst>
            <pc:docMk/>
            <pc:sldMk cId="4287568168" sldId="468"/>
            <ac:spMk id="2" creationId="{C1AC55F4-9E3A-40BF-9FD5-F280D543F3BA}"/>
          </ac:spMkLst>
        </pc:spChg>
      </pc:sldChg>
      <pc:sldChg chg="addSp delSp modSp mod">
        <pc:chgData name="Ron Hunter" userId="3be3d3d7-6928-4f08-8e13-de566b2bbc3f" providerId="ADAL" clId="{C3EC191F-C84D-4784-8D68-FF1FCE5E0C07}" dt="2022-08-09T09:31:09.305" v="220" actId="14100"/>
        <pc:sldMkLst>
          <pc:docMk/>
          <pc:sldMk cId="1994150058" sldId="469"/>
        </pc:sldMkLst>
        <pc:spChg chg="add del mod">
          <ac:chgData name="Ron Hunter" userId="3be3d3d7-6928-4f08-8e13-de566b2bbc3f" providerId="ADAL" clId="{C3EC191F-C84D-4784-8D68-FF1FCE5E0C07}" dt="2022-08-09T09:21:23.074" v="2" actId="478"/>
          <ac:spMkLst>
            <pc:docMk/>
            <pc:sldMk cId="1994150058" sldId="469"/>
            <ac:spMk id="3" creationId="{380F27E5-1C80-48A8-B226-C9006B3780C9}"/>
          </ac:spMkLst>
        </pc:spChg>
        <pc:spChg chg="add del mod">
          <ac:chgData name="Ron Hunter" userId="3be3d3d7-6928-4f08-8e13-de566b2bbc3f" providerId="ADAL" clId="{C3EC191F-C84D-4784-8D68-FF1FCE5E0C07}" dt="2022-08-09T09:21:31.611" v="3" actId="478"/>
          <ac:spMkLst>
            <pc:docMk/>
            <pc:sldMk cId="1994150058" sldId="469"/>
            <ac:spMk id="6" creationId="{C8D56217-6905-40FB-BA89-44739BAA9884}"/>
          </ac:spMkLst>
        </pc:spChg>
        <pc:spChg chg="add mod">
          <ac:chgData name="Ron Hunter" userId="3be3d3d7-6928-4f08-8e13-de566b2bbc3f" providerId="ADAL" clId="{C3EC191F-C84D-4784-8D68-FF1FCE5E0C07}" dt="2022-08-09T09:30:57.412" v="219" actId="20577"/>
          <ac:spMkLst>
            <pc:docMk/>
            <pc:sldMk cId="1994150058" sldId="469"/>
            <ac:spMk id="7" creationId="{555341E5-C012-4D71-8817-ED56A3D32D5F}"/>
          </ac:spMkLst>
        </pc:spChg>
        <pc:spChg chg="del">
          <ac:chgData name="Ron Hunter" userId="3be3d3d7-6928-4f08-8e13-de566b2bbc3f" providerId="ADAL" clId="{C3EC191F-C84D-4784-8D68-FF1FCE5E0C07}" dt="2022-08-09T09:21:16.387" v="0" actId="478"/>
          <ac:spMkLst>
            <pc:docMk/>
            <pc:sldMk cId="1994150058" sldId="469"/>
            <ac:spMk id="10" creationId="{00000000-0000-0000-0000-000000000000}"/>
          </ac:spMkLst>
        </pc:spChg>
        <pc:spChg chg="mod">
          <ac:chgData name="Ron Hunter" userId="3be3d3d7-6928-4f08-8e13-de566b2bbc3f" providerId="ADAL" clId="{C3EC191F-C84D-4784-8D68-FF1FCE5E0C07}" dt="2022-08-09T09:31:09.305" v="220" actId="14100"/>
          <ac:spMkLst>
            <pc:docMk/>
            <pc:sldMk cId="1994150058" sldId="469"/>
            <ac:spMk id="22" creationId="{00000000-0000-0000-0000-000000000000}"/>
          </ac:spMkLst>
        </pc:spChg>
        <pc:spChg chg="mod">
          <ac:chgData name="Ron Hunter" userId="3be3d3d7-6928-4f08-8e13-de566b2bbc3f" providerId="ADAL" clId="{C3EC191F-C84D-4784-8D68-FF1FCE5E0C07}" dt="2022-08-09T09:21:52.019" v="15" actId="20577"/>
          <ac:spMkLst>
            <pc:docMk/>
            <pc:sldMk cId="1994150058" sldId="469"/>
            <ac:spMk id="24" creationId="{00000000-0000-0000-0000-000000000000}"/>
          </ac:spMkLst>
        </pc:spChg>
        <pc:picChg chg="del">
          <ac:chgData name="Ron Hunter" userId="3be3d3d7-6928-4f08-8e13-de566b2bbc3f" providerId="ADAL" clId="{C3EC191F-C84D-4784-8D68-FF1FCE5E0C07}" dt="2022-08-09T09:21:16.387" v="0" actId="478"/>
          <ac:picMkLst>
            <pc:docMk/>
            <pc:sldMk cId="1994150058" sldId="469"/>
            <ac:picMk id="4" creationId="{145E185F-8CDF-974D-A8E9-CA6485F2721A}"/>
          </ac:picMkLst>
        </pc:picChg>
      </pc:sldChg>
    </pc:docChg>
  </pc:docChgLst>
  <pc:docChgLst>
    <pc:chgData name="Ron Hunter" userId="S::ron.hunter@peelports.com::3be3d3d7-6928-4f08-8e13-de566b2bbc3f" providerId="AD" clId="Web-{BB4B43D6-1107-4D2A-BF60-2EE348B6BD5C}"/>
    <pc:docChg chg="modSld">
      <pc:chgData name="Ron Hunter" userId="S::ron.hunter@peelports.com::3be3d3d7-6928-4f08-8e13-de566b2bbc3f" providerId="AD" clId="Web-{BB4B43D6-1107-4D2A-BF60-2EE348B6BD5C}" dt="2022-08-09T09:20:04.558" v="12" actId="20577"/>
      <pc:docMkLst>
        <pc:docMk/>
      </pc:docMkLst>
      <pc:sldChg chg="delSp modSp">
        <pc:chgData name="Ron Hunter" userId="S::ron.hunter@peelports.com::3be3d3d7-6928-4f08-8e13-de566b2bbc3f" providerId="AD" clId="Web-{BB4B43D6-1107-4D2A-BF60-2EE348B6BD5C}" dt="2022-08-09T09:20:04.558" v="12" actId="20577"/>
        <pc:sldMkLst>
          <pc:docMk/>
          <pc:sldMk cId="3196407027" sldId="262"/>
        </pc:sldMkLst>
        <pc:spChg chg="mod">
          <ac:chgData name="Ron Hunter" userId="S::ron.hunter@peelports.com::3be3d3d7-6928-4f08-8e13-de566b2bbc3f" providerId="AD" clId="Web-{BB4B43D6-1107-4D2A-BF60-2EE348B6BD5C}" dt="2022-08-09T09:20:04.558" v="12" actId="20577"/>
          <ac:spMkLst>
            <pc:docMk/>
            <pc:sldMk cId="3196407027" sldId="262"/>
            <ac:spMk id="5" creationId="{00000000-0000-0000-0000-000000000000}"/>
          </ac:spMkLst>
        </pc:spChg>
        <pc:spChg chg="del">
          <ac:chgData name="Ron Hunter" userId="S::ron.hunter@peelports.com::3be3d3d7-6928-4f08-8e13-de566b2bbc3f" providerId="AD" clId="Web-{BB4B43D6-1107-4D2A-BF60-2EE348B6BD5C}" dt="2022-08-09T09:19:35.041" v="0"/>
          <ac:spMkLst>
            <pc:docMk/>
            <pc:sldMk cId="3196407027" sldId="262"/>
            <ac:spMk id="8" creationId="{42D23AEF-4BB8-F348-BC10-B9EFD61FFA23}"/>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3713"/>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50444" y="0"/>
            <a:ext cx="2945659" cy="493713"/>
          </a:xfrm>
          <a:prstGeom prst="rect">
            <a:avLst/>
          </a:prstGeom>
        </p:spPr>
        <p:txBody>
          <a:bodyPr vert="horz" lIns="91440" tIns="45720" rIns="91440" bIns="45720" rtlCol="0"/>
          <a:lstStyle>
            <a:lvl1pPr algn="r">
              <a:defRPr sz="1200"/>
            </a:lvl1pPr>
          </a:lstStyle>
          <a:p>
            <a:fld id="{71F7DC70-621E-4476-AC3A-1F4C39188B18}" type="datetimeFigureOut">
              <a:rPr lang="en-GB" smtClean="0"/>
              <a:t>09/08/2022</a:t>
            </a:fld>
            <a:endParaRPr lang="en-GB" dirty="0"/>
          </a:p>
        </p:txBody>
      </p:sp>
      <p:sp>
        <p:nvSpPr>
          <p:cNvPr id="4" name="Slide Image Placeholder 3"/>
          <p:cNvSpPr>
            <a:spLocks noGrp="1" noRot="1" noChangeAspect="1"/>
          </p:cNvSpPr>
          <p:nvPr>
            <p:ph type="sldImg" idx="2"/>
          </p:nvPr>
        </p:nvSpPr>
        <p:spPr>
          <a:xfrm>
            <a:off x="930275" y="741363"/>
            <a:ext cx="4937125" cy="370205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79768" y="4690269"/>
            <a:ext cx="5438140" cy="4443413"/>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378824"/>
            <a:ext cx="2945659" cy="493713"/>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50444" y="9378824"/>
            <a:ext cx="2945659" cy="493713"/>
          </a:xfrm>
          <a:prstGeom prst="rect">
            <a:avLst/>
          </a:prstGeom>
        </p:spPr>
        <p:txBody>
          <a:bodyPr vert="horz" lIns="91440" tIns="45720" rIns="91440" bIns="45720" rtlCol="0" anchor="b"/>
          <a:lstStyle>
            <a:lvl1pPr algn="r">
              <a:defRPr sz="1200"/>
            </a:lvl1pPr>
          </a:lstStyle>
          <a:p>
            <a:fld id="{06693324-6712-4D43-8C28-FE584DA16DD8}" type="slidenum">
              <a:rPr lang="en-GB" smtClean="0"/>
              <a:t>‹#›</a:t>
            </a:fld>
            <a:endParaRPr lang="en-GB" dirty="0"/>
          </a:p>
        </p:txBody>
      </p:sp>
    </p:spTree>
    <p:extLst>
      <p:ext uri="{BB962C8B-B14F-4D97-AF65-F5344CB8AC3E}">
        <p14:creationId xmlns:p14="http://schemas.microsoft.com/office/powerpoint/2010/main" val="24570577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9CC725E0-0354-46FB-817C-AEBDFBE09CEA}" type="slidenum">
              <a:rPr lang="en-GB" smtClean="0"/>
              <a:pPr>
                <a:defRPr/>
              </a:pPr>
              <a:t>4</a:t>
            </a:fld>
            <a:endParaRPr lang="en-GB"/>
          </a:p>
        </p:txBody>
      </p:sp>
    </p:spTree>
    <p:extLst>
      <p:ext uri="{BB962C8B-B14F-4D97-AF65-F5344CB8AC3E}">
        <p14:creationId xmlns:p14="http://schemas.microsoft.com/office/powerpoint/2010/main" val="11408450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6693324-6712-4D43-8C28-FE584DA16DD8}" type="slidenum">
              <a:rPr lang="en-GB" smtClean="0"/>
              <a:t>15</a:t>
            </a:fld>
            <a:endParaRPr lang="en-GB" dirty="0"/>
          </a:p>
        </p:txBody>
      </p:sp>
    </p:spTree>
    <p:extLst>
      <p:ext uri="{BB962C8B-B14F-4D97-AF65-F5344CB8AC3E}">
        <p14:creationId xmlns:p14="http://schemas.microsoft.com/office/powerpoint/2010/main" val="37130174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693324-6712-4D43-8C28-FE584DA16DD8}" type="slidenum">
              <a:rPr lang="en-GB" smtClean="0"/>
              <a:t>25</a:t>
            </a:fld>
            <a:endParaRPr lang="en-GB" dirty="0"/>
          </a:p>
        </p:txBody>
      </p:sp>
    </p:spTree>
    <p:extLst>
      <p:ext uri="{BB962C8B-B14F-4D97-AF65-F5344CB8AC3E}">
        <p14:creationId xmlns:p14="http://schemas.microsoft.com/office/powerpoint/2010/main" val="25757922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693324-6712-4D43-8C28-FE584DA16DD8}" type="slidenum">
              <a:rPr lang="en-GB" smtClean="0"/>
              <a:t>26</a:t>
            </a:fld>
            <a:endParaRPr lang="en-GB" dirty="0"/>
          </a:p>
        </p:txBody>
      </p:sp>
    </p:spTree>
    <p:extLst>
      <p:ext uri="{BB962C8B-B14F-4D97-AF65-F5344CB8AC3E}">
        <p14:creationId xmlns:p14="http://schemas.microsoft.com/office/powerpoint/2010/main" val="1503506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693324-6712-4D43-8C28-FE584DA16DD8}" type="slidenum">
              <a:rPr lang="en-GB" smtClean="0"/>
              <a:t>27</a:t>
            </a:fld>
            <a:endParaRPr lang="en-GB" dirty="0"/>
          </a:p>
        </p:txBody>
      </p:sp>
    </p:spTree>
    <p:extLst>
      <p:ext uri="{BB962C8B-B14F-4D97-AF65-F5344CB8AC3E}">
        <p14:creationId xmlns:p14="http://schemas.microsoft.com/office/powerpoint/2010/main" val="18972904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Presentation Tiitle Slide">
    <p:spTree>
      <p:nvGrpSpPr>
        <p:cNvPr id="1" name=""/>
        <p:cNvGrpSpPr/>
        <p:nvPr/>
      </p:nvGrpSpPr>
      <p:grpSpPr>
        <a:xfrm>
          <a:off x="0" y="0"/>
          <a:ext cx="0" cy="0"/>
          <a:chOff x="0" y="0"/>
          <a:chExt cx="0" cy="0"/>
        </a:xfrm>
      </p:grpSpPr>
      <p:pic>
        <p:nvPicPr>
          <p:cNvPr id="8" name="Picture 7" descr="Powerpoint-slid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80512" cy="6865635"/>
          </a:xfrm>
          <a:prstGeom prst="rect">
            <a:avLst/>
          </a:prstGeom>
        </p:spPr>
      </p:pic>
      <p:sp>
        <p:nvSpPr>
          <p:cNvPr id="2" name="Title 1"/>
          <p:cNvSpPr>
            <a:spLocks noGrp="1"/>
          </p:cNvSpPr>
          <p:nvPr>
            <p:ph type="ctrTitle" hasCustomPrompt="1"/>
          </p:nvPr>
        </p:nvSpPr>
        <p:spPr>
          <a:xfrm>
            <a:off x="685800" y="2130425"/>
            <a:ext cx="7772400" cy="1470025"/>
          </a:xfrm>
        </p:spPr>
        <p:txBody>
          <a:bodyPr>
            <a:noAutofit/>
          </a:bodyPr>
          <a:lstStyle>
            <a:lvl1pPr>
              <a:defRPr sz="5000">
                <a:solidFill>
                  <a:schemeClr val="bg1"/>
                </a:solidFill>
              </a:defRPr>
            </a:lvl1pPr>
          </a:lstStyle>
          <a:p>
            <a:r>
              <a:rPr lang="en-US" dirty="0"/>
              <a:t>Presentation title</a:t>
            </a:r>
            <a:endParaRPr lang="en-GB" dirty="0"/>
          </a:p>
        </p:txBody>
      </p:sp>
      <p:sp>
        <p:nvSpPr>
          <p:cNvPr id="3" name="Subtitle 2"/>
          <p:cNvSpPr>
            <a:spLocks noGrp="1"/>
          </p:cNvSpPr>
          <p:nvPr>
            <p:ph type="subTitle" idx="1" hasCustomPrompt="1"/>
          </p:nvPr>
        </p:nvSpPr>
        <p:spPr>
          <a:xfrm>
            <a:off x="755576" y="3886200"/>
            <a:ext cx="5256584" cy="1752600"/>
          </a:xfrm>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Subtitle</a:t>
            </a:r>
          </a:p>
          <a:p>
            <a:r>
              <a:rPr lang="en-GB" dirty="0"/>
              <a:t>Date:	00/00/00</a:t>
            </a:r>
          </a:p>
          <a:p>
            <a:r>
              <a:rPr lang="en-GB" dirty="0"/>
              <a:t>Name:	 First Surname		</a:t>
            </a:r>
          </a:p>
        </p:txBody>
      </p:sp>
    </p:spTree>
    <p:extLst>
      <p:ext uri="{BB962C8B-B14F-4D97-AF65-F5344CB8AC3E}">
        <p14:creationId xmlns:p14="http://schemas.microsoft.com/office/powerpoint/2010/main" val="28755937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2050"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7" name="Title 1"/>
          <p:cNvSpPr>
            <a:spLocks noGrp="1"/>
          </p:cNvSpPr>
          <p:nvPr>
            <p:ph type="title"/>
          </p:nvPr>
        </p:nvSpPr>
        <p:spPr>
          <a:xfrm>
            <a:off x="457200" y="116632"/>
            <a:ext cx="8229600" cy="1143000"/>
          </a:xfrm>
        </p:spPr>
        <p:txBody>
          <a:bodyPr/>
          <a:lstStyle/>
          <a:p>
            <a:r>
              <a:rPr lang="en-GB" dirty="0">
                <a:solidFill>
                  <a:srgbClr val="FF0000"/>
                </a:solidFill>
              </a:rPr>
              <a:t>Example Header</a:t>
            </a:r>
          </a:p>
        </p:txBody>
      </p:sp>
      <p:sp>
        <p:nvSpPr>
          <p:cNvPr id="8" name="Content Placeholder 2"/>
          <p:cNvSpPr>
            <a:spLocks noGrp="1"/>
          </p:cNvSpPr>
          <p:nvPr>
            <p:ph idx="1"/>
          </p:nvPr>
        </p:nvSpPr>
        <p:spPr>
          <a:xfrm>
            <a:off x="457200" y="1061194"/>
            <a:ext cx="8229600" cy="4525963"/>
          </a:xfrm>
        </p:spPr>
        <p:txBody>
          <a:bodyPr>
            <a:normAutofit/>
          </a:bodyPr>
          <a:lstStyle/>
          <a:p>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Ut</a:t>
            </a:r>
            <a:r>
              <a:rPr lang="en-US" dirty="0"/>
              <a:t> </a:t>
            </a:r>
            <a:r>
              <a:rPr lang="en-US" dirty="0" err="1"/>
              <a:t>sed</a:t>
            </a:r>
            <a:r>
              <a:rPr lang="en-US" dirty="0"/>
              <a:t> quam </a:t>
            </a:r>
            <a:r>
              <a:rPr lang="en-US" dirty="0" err="1"/>
              <a:t>dignissim</a:t>
            </a:r>
            <a:r>
              <a:rPr lang="en-US" dirty="0"/>
              <a:t>, </a:t>
            </a:r>
            <a:r>
              <a:rPr lang="en-US" dirty="0" err="1"/>
              <a:t>vulputate</a:t>
            </a:r>
            <a:r>
              <a:rPr lang="en-US" dirty="0"/>
              <a:t> </a:t>
            </a:r>
            <a:r>
              <a:rPr lang="en-US" dirty="0" err="1"/>
              <a:t>neque</a:t>
            </a:r>
            <a:r>
              <a:rPr lang="en-US" dirty="0"/>
              <a:t> </a:t>
            </a:r>
            <a:r>
              <a:rPr lang="en-US" dirty="0" err="1"/>
              <a:t>quis</a:t>
            </a:r>
            <a:r>
              <a:rPr lang="en-US" dirty="0"/>
              <a:t>, </a:t>
            </a:r>
            <a:r>
              <a:rPr lang="en-US" dirty="0" err="1"/>
              <a:t>posuere</a:t>
            </a:r>
            <a:r>
              <a:rPr lang="en-US" dirty="0"/>
              <a:t> </a:t>
            </a:r>
            <a:r>
              <a:rPr lang="en-US" dirty="0" err="1"/>
              <a:t>erat</a:t>
            </a:r>
            <a:endParaRPr lang="en-US" dirty="0"/>
          </a:p>
          <a:p>
            <a:r>
              <a:rPr lang="en-GB" sz="3200" b="1" dirty="0">
                <a:solidFill>
                  <a:srgbClr val="FF0000"/>
                </a:solidFill>
              </a:rPr>
              <a:t>Example Header</a:t>
            </a:r>
          </a:p>
          <a:p>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Ut</a:t>
            </a:r>
            <a:r>
              <a:rPr lang="en-US" dirty="0"/>
              <a:t> </a:t>
            </a:r>
            <a:r>
              <a:rPr lang="en-US" dirty="0" err="1"/>
              <a:t>sed</a:t>
            </a:r>
            <a:r>
              <a:rPr lang="en-US" dirty="0"/>
              <a:t> quam </a:t>
            </a:r>
            <a:r>
              <a:rPr lang="en-US" dirty="0" err="1"/>
              <a:t>dignissim</a:t>
            </a:r>
            <a:r>
              <a:rPr lang="en-US" dirty="0"/>
              <a:t>, </a:t>
            </a:r>
            <a:r>
              <a:rPr lang="en-US" dirty="0" err="1"/>
              <a:t>vulputate</a:t>
            </a:r>
            <a:r>
              <a:rPr lang="en-US" dirty="0"/>
              <a:t> </a:t>
            </a:r>
            <a:r>
              <a:rPr lang="en-US" dirty="0" err="1"/>
              <a:t>neque</a:t>
            </a:r>
            <a:r>
              <a:rPr lang="en-US" dirty="0"/>
              <a:t> </a:t>
            </a:r>
            <a:r>
              <a:rPr lang="en-US" dirty="0" err="1"/>
              <a:t>quis</a:t>
            </a:r>
            <a:r>
              <a:rPr lang="en-US" dirty="0"/>
              <a:t>, </a:t>
            </a:r>
            <a:r>
              <a:rPr lang="en-US" dirty="0" err="1"/>
              <a:t>posuere</a:t>
            </a:r>
            <a:r>
              <a:rPr lang="en-US" dirty="0"/>
              <a:t> </a:t>
            </a:r>
            <a:r>
              <a:rPr lang="en-US" dirty="0" err="1"/>
              <a:t>erat</a:t>
            </a:r>
            <a:r>
              <a:rPr lang="en-US" dirty="0"/>
              <a:t>. In </a:t>
            </a:r>
            <a:r>
              <a:rPr lang="en-US" dirty="0" err="1"/>
              <a:t>vestibulum</a:t>
            </a:r>
            <a:r>
              <a:rPr lang="en-US" dirty="0"/>
              <a:t>, </a:t>
            </a:r>
            <a:r>
              <a:rPr lang="en-US" dirty="0" err="1"/>
              <a:t>sem</a:t>
            </a:r>
            <a:r>
              <a:rPr lang="en-US" dirty="0"/>
              <a:t> </a:t>
            </a:r>
            <a:r>
              <a:rPr lang="en-US" dirty="0" err="1"/>
              <a:t>eu</a:t>
            </a:r>
            <a:r>
              <a:rPr lang="en-US" dirty="0"/>
              <a:t> </a:t>
            </a:r>
            <a:r>
              <a:rPr lang="en-US" dirty="0" err="1"/>
              <a:t>malesuada</a:t>
            </a:r>
            <a:r>
              <a:rPr lang="en-US" dirty="0"/>
              <a:t> </a:t>
            </a:r>
            <a:r>
              <a:rPr lang="en-US" dirty="0" err="1"/>
              <a:t>finibus</a:t>
            </a:r>
            <a:r>
              <a:rPr lang="en-US" dirty="0"/>
              <a:t> </a:t>
            </a:r>
            <a:r>
              <a:rPr lang="en-US" dirty="0" err="1"/>
              <a:t>neque</a:t>
            </a:r>
            <a:r>
              <a:rPr lang="en-US" dirty="0"/>
              <a:t> </a:t>
            </a:r>
            <a:r>
              <a:rPr lang="en-US" dirty="0" err="1"/>
              <a:t>quis</a:t>
            </a:r>
            <a:r>
              <a:rPr lang="en-US" dirty="0"/>
              <a:t>, </a:t>
            </a:r>
            <a:r>
              <a:rPr lang="en-US" dirty="0" err="1"/>
              <a:t>posuere</a:t>
            </a:r>
            <a:r>
              <a:rPr lang="en-US" dirty="0"/>
              <a:t> </a:t>
            </a:r>
            <a:r>
              <a:rPr lang="en-US" dirty="0" err="1"/>
              <a:t>erat</a:t>
            </a:r>
            <a:r>
              <a:rPr lang="en-US" dirty="0"/>
              <a:t>. In </a:t>
            </a:r>
            <a:r>
              <a:rPr lang="en-US" dirty="0" err="1"/>
              <a:t>vestibulum</a:t>
            </a:r>
            <a:r>
              <a:rPr lang="en-US" dirty="0"/>
              <a:t>, </a:t>
            </a:r>
            <a:r>
              <a:rPr lang="en-US" dirty="0" err="1"/>
              <a:t>sem</a:t>
            </a:r>
            <a:r>
              <a:rPr lang="en-US" dirty="0"/>
              <a:t> </a:t>
            </a:r>
            <a:r>
              <a:rPr lang="en-US" dirty="0" err="1"/>
              <a:t>eu</a:t>
            </a:r>
            <a:r>
              <a:rPr lang="en-US" dirty="0"/>
              <a:t> </a:t>
            </a:r>
            <a:r>
              <a:rPr lang="en-US" dirty="0" err="1"/>
              <a:t>malesuada</a:t>
            </a:r>
            <a:r>
              <a:rPr lang="en-US" dirty="0"/>
              <a:t> </a:t>
            </a:r>
            <a:r>
              <a:rPr lang="en-US" dirty="0" err="1"/>
              <a:t>finibus</a:t>
            </a:r>
            <a:endParaRPr lang="en-GB" dirty="0"/>
          </a:p>
          <a:p>
            <a:endParaRPr lang="en-GB" dirty="0"/>
          </a:p>
          <a:p>
            <a:endParaRPr lang="en-GB" dirty="0"/>
          </a:p>
        </p:txBody>
      </p:sp>
    </p:spTree>
    <p:extLst>
      <p:ext uri="{BB962C8B-B14F-4D97-AF65-F5344CB8AC3E}">
        <p14:creationId xmlns:p14="http://schemas.microsoft.com/office/powerpoint/2010/main" val="234220643"/>
      </p:ext>
    </p:extLst>
  </p:cSld>
  <p:clrMapOvr>
    <a:masterClrMapping/>
  </p:clrMapOvr>
  <mc:AlternateContent xmlns:mc="http://schemas.openxmlformats.org/markup-compatibility/2006" xmlns:p14="http://schemas.microsoft.com/office/powerpoint/2010/main">
    <mc:Choice Requires="p14">
      <p:transition spd="slow">
        <p14:rippl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307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6" name="Title 1"/>
          <p:cNvSpPr>
            <a:spLocks noGrp="1"/>
          </p:cNvSpPr>
          <p:nvPr>
            <p:ph type="title"/>
          </p:nvPr>
        </p:nvSpPr>
        <p:spPr>
          <a:xfrm>
            <a:off x="457200" y="116632"/>
            <a:ext cx="8229600" cy="1143000"/>
          </a:xfrm>
        </p:spPr>
        <p:txBody>
          <a:bodyPr/>
          <a:lstStyle/>
          <a:p>
            <a:r>
              <a:rPr lang="en-GB" dirty="0">
                <a:solidFill>
                  <a:srgbClr val="FF0000"/>
                </a:solidFill>
              </a:rPr>
              <a:t>Example Header</a:t>
            </a:r>
          </a:p>
        </p:txBody>
      </p:sp>
      <p:sp>
        <p:nvSpPr>
          <p:cNvPr id="7" name="Content Placeholder 2"/>
          <p:cNvSpPr>
            <a:spLocks noGrp="1"/>
          </p:cNvSpPr>
          <p:nvPr>
            <p:ph idx="1"/>
          </p:nvPr>
        </p:nvSpPr>
        <p:spPr>
          <a:xfrm>
            <a:off x="457200" y="1061194"/>
            <a:ext cx="8229600" cy="4525963"/>
          </a:xfrm>
        </p:spPr>
        <p:txBody>
          <a:bodyPr>
            <a:normAutofit/>
          </a:bodyPr>
          <a:lstStyle/>
          <a:p>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Ut</a:t>
            </a:r>
            <a:r>
              <a:rPr lang="en-US" dirty="0"/>
              <a:t> </a:t>
            </a:r>
            <a:r>
              <a:rPr lang="en-US" dirty="0" err="1"/>
              <a:t>sed</a:t>
            </a:r>
            <a:r>
              <a:rPr lang="en-US" dirty="0"/>
              <a:t> quam </a:t>
            </a:r>
            <a:r>
              <a:rPr lang="en-US" dirty="0" err="1"/>
              <a:t>dignissim</a:t>
            </a:r>
            <a:r>
              <a:rPr lang="en-US" dirty="0"/>
              <a:t>, </a:t>
            </a:r>
            <a:r>
              <a:rPr lang="en-US" dirty="0" err="1"/>
              <a:t>vulputate</a:t>
            </a:r>
            <a:r>
              <a:rPr lang="en-US" dirty="0"/>
              <a:t> </a:t>
            </a:r>
            <a:r>
              <a:rPr lang="en-US" dirty="0" err="1"/>
              <a:t>neque</a:t>
            </a:r>
            <a:r>
              <a:rPr lang="en-US" dirty="0"/>
              <a:t> </a:t>
            </a:r>
            <a:r>
              <a:rPr lang="en-US" dirty="0" err="1"/>
              <a:t>quis</a:t>
            </a:r>
            <a:r>
              <a:rPr lang="en-US" dirty="0"/>
              <a:t>, </a:t>
            </a:r>
            <a:r>
              <a:rPr lang="en-US" dirty="0" err="1"/>
              <a:t>posuere</a:t>
            </a:r>
            <a:r>
              <a:rPr lang="en-US" dirty="0"/>
              <a:t> </a:t>
            </a:r>
            <a:r>
              <a:rPr lang="en-US" dirty="0" err="1"/>
              <a:t>erat</a:t>
            </a:r>
            <a:endParaRPr lang="en-US" dirty="0"/>
          </a:p>
          <a:p>
            <a:r>
              <a:rPr lang="en-GB" sz="3200" b="1" dirty="0">
                <a:solidFill>
                  <a:srgbClr val="FF0000"/>
                </a:solidFill>
              </a:rPr>
              <a:t>Example Header</a:t>
            </a:r>
          </a:p>
          <a:p>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Ut</a:t>
            </a:r>
            <a:r>
              <a:rPr lang="en-US" dirty="0"/>
              <a:t> </a:t>
            </a:r>
            <a:r>
              <a:rPr lang="en-US" dirty="0" err="1"/>
              <a:t>sed</a:t>
            </a:r>
            <a:r>
              <a:rPr lang="en-US" dirty="0"/>
              <a:t> quam </a:t>
            </a:r>
            <a:r>
              <a:rPr lang="en-US" dirty="0" err="1"/>
              <a:t>dignissim</a:t>
            </a:r>
            <a:r>
              <a:rPr lang="en-US" dirty="0"/>
              <a:t>, </a:t>
            </a:r>
            <a:r>
              <a:rPr lang="en-US" dirty="0" err="1"/>
              <a:t>vulputate</a:t>
            </a:r>
            <a:r>
              <a:rPr lang="en-US" dirty="0"/>
              <a:t> </a:t>
            </a:r>
            <a:r>
              <a:rPr lang="en-US" dirty="0" err="1"/>
              <a:t>neque</a:t>
            </a:r>
            <a:r>
              <a:rPr lang="en-US" dirty="0"/>
              <a:t> </a:t>
            </a:r>
            <a:r>
              <a:rPr lang="en-US" dirty="0" err="1"/>
              <a:t>quis</a:t>
            </a:r>
            <a:r>
              <a:rPr lang="en-US" dirty="0"/>
              <a:t>, </a:t>
            </a:r>
            <a:r>
              <a:rPr lang="en-US" dirty="0" err="1"/>
              <a:t>posuere</a:t>
            </a:r>
            <a:r>
              <a:rPr lang="en-US" dirty="0"/>
              <a:t> </a:t>
            </a:r>
            <a:r>
              <a:rPr lang="en-US" dirty="0" err="1"/>
              <a:t>erat</a:t>
            </a:r>
            <a:r>
              <a:rPr lang="en-US" dirty="0"/>
              <a:t>. In </a:t>
            </a:r>
            <a:r>
              <a:rPr lang="en-US" dirty="0" err="1"/>
              <a:t>vestibulum</a:t>
            </a:r>
            <a:r>
              <a:rPr lang="en-US" dirty="0"/>
              <a:t>, </a:t>
            </a:r>
            <a:r>
              <a:rPr lang="en-US" dirty="0" err="1"/>
              <a:t>sem</a:t>
            </a:r>
            <a:r>
              <a:rPr lang="en-US" dirty="0"/>
              <a:t> </a:t>
            </a:r>
            <a:r>
              <a:rPr lang="en-US" dirty="0" err="1"/>
              <a:t>eu</a:t>
            </a:r>
            <a:r>
              <a:rPr lang="en-US" dirty="0"/>
              <a:t> </a:t>
            </a:r>
            <a:r>
              <a:rPr lang="en-US" dirty="0" err="1"/>
              <a:t>malesuada</a:t>
            </a:r>
            <a:r>
              <a:rPr lang="en-US" dirty="0"/>
              <a:t> </a:t>
            </a:r>
            <a:r>
              <a:rPr lang="en-US" dirty="0" err="1"/>
              <a:t>finibus</a:t>
            </a:r>
            <a:r>
              <a:rPr lang="en-US" dirty="0"/>
              <a:t> </a:t>
            </a:r>
            <a:r>
              <a:rPr lang="en-US" dirty="0" err="1"/>
              <a:t>neque</a:t>
            </a:r>
            <a:r>
              <a:rPr lang="en-US" dirty="0"/>
              <a:t> </a:t>
            </a:r>
            <a:r>
              <a:rPr lang="en-US" dirty="0" err="1"/>
              <a:t>quis</a:t>
            </a:r>
            <a:r>
              <a:rPr lang="en-US" dirty="0"/>
              <a:t>, </a:t>
            </a:r>
            <a:r>
              <a:rPr lang="en-US" dirty="0" err="1"/>
              <a:t>posuere</a:t>
            </a:r>
            <a:r>
              <a:rPr lang="en-US" dirty="0"/>
              <a:t> </a:t>
            </a:r>
            <a:r>
              <a:rPr lang="en-US" dirty="0" err="1"/>
              <a:t>erat</a:t>
            </a:r>
            <a:r>
              <a:rPr lang="en-US" dirty="0"/>
              <a:t>. In </a:t>
            </a:r>
            <a:r>
              <a:rPr lang="en-US" dirty="0" err="1"/>
              <a:t>vestibulum</a:t>
            </a:r>
            <a:r>
              <a:rPr lang="en-US" dirty="0"/>
              <a:t>, </a:t>
            </a:r>
            <a:r>
              <a:rPr lang="en-US" dirty="0" err="1"/>
              <a:t>sem</a:t>
            </a:r>
            <a:r>
              <a:rPr lang="en-US" dirty="0"/>
              <a:t> </a:t>
            </a:r>
            <a:r>
              <a:rPr lang="en-US" dirty="0" err="1"/>
              <a:t>eu</a:t>
            </a:r>
            <a:r>
              <a:rPr lang="en-US" dirty="0"/>
              <a:t> </a:t>
            </a:r>
            <a:r>
              <a:rPr lang="en-US" dirty="0" err="1"/>
              <a:t>malesuada</a:t>
            </a:r>
            <a:r>
              <a:rPr lang="en-US" dirty="0"/>
              <a:t> </a:t>
            </a:r>
            <a:r>
              <a:rPr lang="en-US" dirty="0" err="1"/>
              <a:t>finibus</a:t>
            </a:r>
            <a:endParaRPr lang="en-GB" dirty="0"/>
          </a:p>
          <a:p>
            <a:endParaRPr lang="en-GB" dirty="0"/>
          </a:p>
          <a:p>
            <a:endParaRPr lang="en-GB" dirty="0"/>
          </a:p>
        </p:txBody>
      </p:sp>
    </p:spTree>
    <p:extLst>
      <p:ext uri="{BB962C8B-B14F-4D97-AF65-F5344CB8AC3E}">
        <p14:creationId xmlns:p14="http://schemas.microsoft.com/office/powerpoint/2010/main" val="2515976795"/>
      </p:ext>
    </p:extLst>
  </p:cSld>
  <p:clrMapOvr>
    <a:masterClrMapping/>
  </p:clrMapOvr>
  <mc:AlternateContent xmlns:mc="http://schemas.openxmlformats.org/markup-compatibility/2006" xmlns:p14="http://schemas.microsoft.com/office/powerpoint/2010/main">
    <mc:Choice Requires="p14">
      <p:transition spd="slow">
        <p14:ripple/>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PP - Title and Content - White">
    <p:spTree>
      <p:nvGrpSpPr>
        <p:cNvPr id="1" name=""/>
        <p:cNvGrpSpPr/>
        <p:nvPr/>
      </p:nvGrpSpPr>
      <p:grpSpPr>
        <a:xfrm>
          <a:off x="0" y="0"/>
          <a:ext cx="0" cy="0"/>
          <a:chOff x="0" y="0"/>
          <a:chExt cx="0" cy="0"/>
        </a:xfrm>
      </p:grpSpPr>
      <p:sp>
        <p:nvSpPr>
          <p:cNvPr id="2" name="Title 1"/>
          <p:cNvSpPr>
            <a:spLocks noGrp="1"/>
          </p:cNvSpPr>
          <p:nvPr userDrawn="1">
            <p:ph type="title"/>
          </p:nvPr>
        </p:nvSpPr>
        <p:spPr>
          <a:xfrm>
            <a:off x="467249" y="181007"/>
            <a:ext cx="6868048" cy="837372"/>
          </a:xfrm>
        </p:spPr>
        <p:txBody>
          <a:bodyPr/>
          <a:lstStyle/>
          <a:p>
            <a:r>
              <a:rPr lang="en-US"/>
              <a:t>Click to edit Master title style</a:t>
            </a:r>
            <a:endParaRPr lang="en-GB"/>
          </a:p>
        </p:txBody>
      </p:sp>
      <p:sp>
        <p:nvSpPr>
          <p:cNvPr id="3" name="Content Placeholder 2"/>
          <p:cNvSpPr>
            <a:spLocks noGrp="1"/>
          </p:cNvSpPr>
          <p:nvPr userDrawn="1">
            <p:ph idx="1"/>
          </p:nvPr>
        </p:nvSpPr>
        <p:spPr>
          <a:xfrm>
            <a:off x="457201" y="1305459"/>
            <a:ext cx="8093075" cy="49111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10513" y="1"/>
            <a:ext cx="1331862" cy="813915"/>
          </a:xfrm>
          <a:prstGeom prst="rect">
            <a:avLst/>
          </a:prstGeom>
        </p:spPr>
      </p:pic>
      <p:pic>
        <p:nvPicPr>
          <p:cNvPr id="7" name="Picture 6"/>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7510513" y="6616331"/>
            <a:ext cx="1331861" cy="255116"/>
          </a:xfrm>
          <a:prstGeom prst="rect">
            <a:avLst/>
          </a:prstGeom>
        </p:spPr>
      </p:pic>
    </p:spTree>
    <p:extLst>
      <p:ext uri="{BB962C8B-B14F-4D97-AF65-F5344CB8AC3E}">
        <p14:creationId xmlns:p14="http://schemas.microsoft.com/office/powerpoint/2010/main" val="281405889"/>
      </p:ext>
    </p:extLst>
  </p:cSld>
  <p:clrMapOvr>
    <a:masterClrMapping/>
  </p:clrMapOvr>
  <mc:AlternateContent xmlns:mc="http://schemas.openxmlformats.org/markup-compatibility/2006" xmlns:p14="http://schemas.microsoft.com/office/powerpoint/2010/main">
    <mc:Choice Requires="p14">
      <p:transition spd="slow">
        <p14:ripple/>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Presentation Tiitle Slide">
    <p:spTree>
      <p:nvGrpSpPr>
        <p:cNvPr id="1" name=""/>
        <p:cNvGrpSpPr/>
        <p:nvPr/>
      </p:nvGrpSpPr>
      <p:grpSpPr>
        <a:xfrm>
          <a:off x="0" y="0"/>
          <a:ext cx="0" cy="0"/>
          <a:chOff x="0" y="0"/>
          <a:chExt cx="0" cy="0"/>
        </a:xfrm>
      </p:grpSpPr>
      <p:pic>
        <p:nvPicPr>
          <p:cNvPr id="8" name="Picture 7" descr="Powerpoint-slid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2"/>
            <a:ext cx="9180512" cy="6865635"/>
          </a:xfrm>
          <a:prstGeom prst="rect">
            <a:avLst/>
          </a:prstGeom>
        </p:spPr>
      </p:pic>
      <p:sp>
        <p:nvSpPr>
          <p:cNvPr id="2" name="Title 1"/>
          <p:cNvSpPr>
            <a:spLocks noGrp="1"/>
          </p:cNvSpPr>
          <p:nvPr>
            <p:ph type="ctrTitle" hasCustomPrompt="1"/>
          </p:nvPr>
        </p:nvSpPr>
        <p:spPr>
          <a:xfrm>
            <a:off x="685800" y="2130427"/>
            <a:ext cx="7772400" cy="1470025"/>
          </a:xfrm>
        </p:spPr>
        <p:txBody>
          <a:bodyPr>
            <a:noAutofit/>
          </a:bodyPr>
          <a:lstStyle>
            <a:lvl1pPr>
              <a:defRPr sz="4616">
                <a:solidFill>
                  <a:schemeClr val="bg1"/>
                </a:solidFill>
              </a:defRPr>
            </a:lvl1pPr>
          </a:lstStyle>
          <a:p>
            <a:r>
              <a:rPr lang="en-US" dirty="0"/>
              <a:t>Presentation title</a:t>
            </a:r>
            <a:endParaRPr lang="en-GB" dirty="0"/>
          </a:p>
        </p:txBody>
      </p:sp>
      <p:sp>
        <p:nvSpPr>
          <p:cNvPr id="3" name="Subtitle 2"/>
          <p:cNvSpPr>
            <a:spLocks noGrp="1"/>
          </p:cNvSpPr>
          <p:nvPr>
            <p:ph type="subTitle" idx="1" hasCustomPrompt="1"/>
          </p:nvPr>
        </p:nvSpPr>
        <p:spPr>
          <a:xfrm>
            <a:off x="755577" y="3886200"/>
            <a:ext cx="5256584" cy="1752600"/>
          </a:xfrm>
        </p:spPr>
        <p:txBody>
          <a:bodyPr/>
          <a:lstStyle>
            <a:lvl1pPr marL="0" indent="0" algn="l">
              <a:buNone/>
              <a:defRPr>
                <a:solidFill>
                  <a:schemeClr val="bg1"/>
                </a:solidFill>
              </a:defRPr>
            </a:lvl1pPr>
            <a:lvl2pPr marL="422041" indent="0" algn="ctr">
              <a:buNone/>
              <a:defRPr>
                <a:solidFill>
                  <a:schemeClr val="tx1">
                    <a:tint val="75000"/>
                  </a:schemeClr>
                </a:solidFill>
              </a:defRPr>
            </a:lvl2pPr>
            <a:lvl3pPr marL="844083" indent="0" algn="ctr">
              <a:buNone/>
              <a:defRPr>
                <a:solidFill>
                  <a:schemeClr val="tx1">
                    <a:tint val="75000"/>
                  </a:schemeClr>
                </a:solidFill>
              </a:defRPr>
            </a:lvl3pPr>
            <a:lvl4pPr marL="1266124" indent="0" algn="ctr">
              <a:buNone/>
              <a:defRPr>
                <a:solidFill>
                  <a:schemeClr val="tx1">
                    <a:tint val="75000"/>
                  </a:schemeClr>
                </a:solidFill>
              </a:defRPr>
            </a:lvl4pPr>
            <a:lvl5pPr marL="1688165" indent="0" algn="ctr">
              <a:buNone/>
              <a:defRPr>
                <a:solidFill>
                  <a:schemeClr val="tx1">
                    <a:tint val="75000"/>
                  </a:schemeClr>
                </a:solidFill>
              </a:defRPr>
            </a:lvl5pPr>
            <a:lvl6pPr marL="2110207" indent="0" algn="ctr">
              <a:buNone/>
              <a:defRPr>
                <a:solidFill>
                  <a:schemeClr val="tx1">
                    <a:tint val="75000"/>
                  </a:schemeClr>
                </a:solidFill>
              </a:defRPr>
            </a:lvl6pPr>
            <a:lvl7pPr marL="2532248" indent="0" algn="ctr">
              <a:buNone/>
              <a:defRPr>
                <a:solidFill>
                  <a:schemeClr val="tx1">
                    <a:tint val="75000"/>
                  </a:schemeClr>
                </a:solidFill>
              </a:defRPr>
            </a:lvl7pPr>
            <a:lvl8pPr marL="2954289" indent="0" algn="ctr">
              <a:buNone/>
              <a:defRPr>
                <a:solidFill>
                  <a:schemeClr val="tx1">
                    <a:tint val="75000"/>
                  </a:schemeClr>
                </a:solidFill>
              </a:defRPr>
            </a:lvl8pPr>
            <a:lvl9pPr marL="3376331" indent="0" algn="ctr">
              <a:buNone/>
              <a:defRPr>
                <a:solidFill>
                  <a:schemeClr val="tx1">
                    <a:tint val="75000"/>
                  </a:schemeClr>
                </a:solidFill>
              </a:defRPr>
            </a:lvl9pPr>
          </a:lstStyle>
          <a:p>
            <a:r>
              <a:rPr lang="en-US" dirty="0"/>
              <a:t>Subtitle</a:t>
            </a:r>
          </a:p>
          <a:p>
            <a:r>
              <a:rPr lang="en-GB" dirty="0"/>
              <a:t>Date:	00/00/00</a:t>
            </a:r>
          </a:p>
          <a:p>
            <a:r>
              <a:rPr lang="en-GB" dirty="0"/>
              <a:t>Name:	 First Surname		</a:t>
            </a:r>
          </a:p>
        </p:txBody>
      </p:sp>
    </p:spTree>
    <p:extLst>
      <p:ext uri="{BB962C8B-B14F-4D97-AF65-F5344CB8AC3E}">
        <p14:creationId xmlns:p14="http://schemas.microsoft.com/office/powerpoint/2010/main" val="1784508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6" name="Picture 5" descr="Powerpoint-slid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46" y="-754"/>
            <a:ext cx="9155345" cy="6858754"/>
          </a:xfrm>
          <a:prstGeom prst="rect">
            <a:avLst/>
          </a:prstGeom>
        </p:spPr>
      </p:pic>
      <p:sp>
        <p:nvSpPr>
          <p:cNvPr id="2" name="Title 1"/>
          <p:cNvSpPr>
            <a:spLocks noGrp="1"/>
          </p:cNvSpPr>
          <p:nvPr>
            <p:ph type="title" hasCustomPrompt="1"/>
          </p:nvPr>
        </p:nvSpPr>
        <p:spPr>
          <a:xfrm>
            <a:off x="683568" y="2204864"/>
            <a:ext cx="8003232" cy="1368152"/>
          </a:xfrm>
        </p:spPr>
        <p:txBody>
          <a:bodyPr>
            <a:noAutofit/>
          </a:bodyPr>
          <a:lstStyle>
            <a:lvl1pPr>
              <a:defRPr sz="4616" baseline="0">
                <a:solidFill>
                  <a:schemeClr val="bg1"/>
                </a:solidFill>
              </a:defRPr>
            </a:lvl1pPr>
          </a:lstStyle>
          <a:p>
            <a:r>
              <a:rPr lang="en-US" dirty="0"/>
              <a:t>Title slide</a:t>
            </a:r>
            <a:endParaRPr lang="en-GB" dirty="0"/>
          </a:p>
        </p:txBody>
      </p:sp>
      <p:sp>
        <p:nvSpPr>
          <p:cNvPr id="5" name="Slide Number Placeholder 4"/>
          <p:cNvSpPr>
            <a:spLocks noGrp="1"/>
          </p:cNvSpPr>
          <p:nvPr>
            <p:ph type="sldNum" sz="quarter" idx="12"/>
          </p:nvPr>
        </p:nvSpPr>
        <p:spPr/>
        <p:txBody>
          <a:bodyPr/>
          <a:lstStyle/>
          <a:p>
            <a:fld id="{CE720990-1A3F-460A-920E-1B8BEE03457C}"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15392218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p:txBody>
      </p:sp>
      <p:sp>
        <p:nvSpPr>
          <p:cNvPr id="4" name="Date Placeholder 3"/>
          <p:cNvSpPr>
            <a:spLocks noGrp="1"/>
          </p:cNvSpPr>
          <p:nvPr>
            <p:ph type="dt" sz="half" idx="10"/>
          </p:nvPr>
        </p:nvSpPr>
        <p:spPr/>
        <p:txBody>
          <a:bodyPr/>
          <a:lstStyle/>
          <a:p>
            <a:fld id="{134DD22C-519A-4D1C-ADC9-E6897BBD7CE8}" type="datetimeFigureOut">
              <a:rPr lang="en-GB" smtClean="0">
                <a:solidFill>
                  <a:prstClr val="black">
                    <a:tint val="75000"/>
                  </a:prstClr>
                </a:solidFill>
              </a:rPr>
              <a:pPr/>
              <a:t>09/08/2022</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E720990-1A3F-460A-920E-1B8BEE03457C}"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10649674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Sub-headi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GB" dirty="0"/>
          </a:p>
        </p:txBody>
      </p:sp>
      <p:sp>
        <p:nvSpPr>
          <p:cNvPr id="3" name="Content Placeholder 2"/>
          <p:cNvSpPr>
            <a:spLocks noGrp="1"/>
          </p:cNvSpPr>
          <p:nvPr>
            <p:ph idx="1" hasCustomPrompt="1"/>
          </p:nvPr>
        </p:nvSpPr>
        <p:spPr/>
        <p:txBody>
          <a:bodyPr>
            <a:normAutofit/>
          </a:bodyPr>
          <a:lstStyle>
            <a:lvl1pPr marL="0" indent="0">
              <a:buNone/>
              <a:defRPr sz="2215" b="1">
                <a:solidFill>
                  <a:srgbClr val="FF0000"/>
                </a:solidFill>
              </a:defRPr>
            </a:lvl1pPr>
          </a:lstStyle>
          <a:p>
            <a:pPr lvl="0"/>
            <a:r>
              <a:rPr lang="en-US" dirty="0"/>
              <a:t>Sub-Heading</a:t>
            </a:r>
          </a:p>
          <a:p>
            <a:pPr lvl="0"/>
            <a:endParaRPr lang="en-US" dirty="0"/>
          </a:p>
        </p:txBody>
      </p:sp>
      <p:sp>
        <p:nvSpPr>
          <p:cNvPr id="4" name="Date Placeholder 3"/>
          <p:cNvSpPr>
            <a:spLocks noGrp="1"/>
          </p:cNvSpPr>
          <p:nvPr>
            <p:ph type="dt" sz="half" idx="10"/>
          </p:nvPr>
        </p:nvSpPr>
        <p:spPr/>
        <p:txBody>
          <a:bodyPr/>
          <a:lstStyle/>
          <a:p>
            <a:fld id="{134DD22C-519A-4D1C-ADC9-E6897BBD7CE8}" type="datetimeFigureOut">
              <a:rPr lang="en-GB" smtClean="0">
                <a:solidFill>
                  <a:prstClr val="black">
                    <a:tint val="75000"/>
                  </a:prstClr>
                </a:solidFill>
              </a:rPr>
              <a:pPr/>
              <a:t>09/08/2022</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E720990-1A3F-460A-920E-1B8BEE03457C}"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42109933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2"/>
            <a:ext cx="4038600" cy="4525963"/>
          </a:xfrm>
        </p:spPr>
        <p:txBody>
          <a:bodyPr/>
          <a:lstStyle>
            <a:lvl1pPr>
              <a:defRPr sz="1846"/>
            </a:lvl1pPr>
            <a:lvl2pPr>
              <a:defRPr sz="1662"/>
            </a:lvl2pPr>
            <a:lvl3pPr>
              <a:defRPr sz="1477"/>
            </a:lvl3pPr>
            <a:lvl4pPr>
              <a:defRPr sz="1662"/>
            </a:lvl4pPr>
            <a:lvl5pPr>
              <a:defRPr sz="1662"/>
            </a:lvl5pPr>
            <a:lvl6pPr>
              <a:defRPr sz="1662"/>
            </a:lvl6pPr>
            <a:lvl7pPr>
              <a:defRPr sz="1662"/>
            </a:lvl7pPr>
            <a:lvl8pPr>
              <a:defRPr sz="1662"/>
            </a:lvl8pPr>
            <a:lvl9pPr>
              <a:defRPr sz="1662"/>
            </a:lvl9pPr>
          </a:lstStyle>
          <a:p>
            <a:pPr lvl="0"/>
            <a:r>
              <a:rPr lang="en-US" dirty="0"/>
              <a:t>Click to edit Master text styles</a:t>
            </a:r>
          </a:p>
          <a:p>
            <a:pPr lvl="1"/>
            <a:r>
              <a:rPr lang="en-US" dirty="0"/>
              <a:t>Second level</a:t>
            </a:r>
          </a:p>
          <a:p>
            <a:pPr lvl="2"/>
            <a:r>
              <a:rPr lang="en-US" dirty="0"/>
              <a:t>Third level</a:t>
            </a:r>
          </a:p>
        </p:txBody>
      </p:sp>
      <p:sp>
        <p:nvSpPr>
          <p:cNvPr id="4" name="Content Placeholder 3"/>
          <p:cNvSpPr>
            <a:spLocks noGrp="1"/>
          </p:cNvSpPr>
          <p:nvPr>
            <p:ph sz="half" idx="2"/>
          </p:nvPr>
        </p:nvSpPr>
        <p:spPr>
          <a:xfrm>
            <a:off x="4648200" y="1600202"/>
            <a:ext cx="4038600" cy="4525963"/>
          </a:xfrm>
        </p:spPr>
        <p:txBody>
          <a:bodyPr/>
          <a:lstStyle>
            <a:lvl1pPr>
              <a:defRPr sz="1846"/>
            </a:lvl1pPr>
            <a:lvl2pPr>
              <a:defRPr sz="1662"/>
            </a:lvl2pPr>
            <a:lvl3pPr>
              <a:defRPr sz="1477"/>
            </a:lvl3pPr>
            <a:lvl4pPr>
              <a:defRPr sz="1662"/>
            </a:lvl4pPr>
            <a:lvl5pPr>
              <a:defRPr sz="1662"/>
            </a:lvl5pPr>
            <a:lvl6pPr>
              <a:defRPr sz="1662"/>
            </a:lvl6pPr>
            <a:lvl7pPr>
              <a:defRPr sz="1662"/>
            </a:lvl7pPr>
            <a:lvl8pPr>
              <a:defRPr sz="1662"/>
            </a:lvl8pPr>
            <a:lvl9pPr>
              <a:defRPr sz="1662"/>
            </a:lvl9pPr>
          </a:lstStyle>
          <a:p>
            <a:pPr lvl="0"/>
            <a:r>
              <a:rPr lang="en-US" dirty="0"/>
              <a:t>Click to edit Master text styles</a:t>
            </a:r>
          </a:p>
          <a:p>
            <a:pPr lvl="1"/>
            <a:r>
              <a:rPr lang="en-US" dirty="0"/>
              <a:t>Second level</a:t>
            </a:r>
          </a:p>
          <a:p>
            <a:pPr lvl="2"/>
            <a:r>
              <a:rPr lang="en-US" dirty="0"/>
              <a:t>Third level</a:t>
            </a:r>
          </a:p>
        </p:txBody>
      </p:sp>
      <p:sp>
        <p:nvSpPr>
          <p:cNvPr id="5" name="Date Placeholder 4"/>
          <p:cNvSpPr>
            <a:spLocks noGrp="1"/>
          </p:cNvSpPr>
          <p:nvPr>
            <p:ph type="dt" sz="half" idx="10"/>
          </p:nvPr>
        </p:nvSpPr>
        <p:spPr/>
        <p:txBody>
          <a:bodyPr/>
          <a:lstStyle/>
          <a:p>
            <a:fld id="{134DD22C-519A-4D1C-ADC9-E6897BBD7CE8}" type="datetimeFigureOut">
              <a:rPr lang="en-GB" smtClean="0">
                <a:solidFill>
                  <a:prstClr val="black">
                    <a:tint val="75000"/>
                  </a:prstClr>
                </a:solidFill>
              </a:rPr>
              <a:pPr/>
              <a:t>09/08/2022</a:t>
            </a:fld>
            <a:endParaRPr lang="en-GB"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GB"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CE720990-1A3F-460A-920E-1B8BEE03457C}"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2457525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noAutofit/>
          </a:bodyPr>
          <a:lstStyle>
            <a:lvl1pPr marL="0" indent="0">
              <a:buNone/>
              <a:defRPr sz="2031" b="1">
                <a:solidFill>
                  <a:srgbClr val="FF0000"/>
                </a:solidFill>
              </a:defRPr>
            </a:lvl1pPr>
            <a:lvl2pPr marL="422041" indent="0">
              <a:buNone/>
              <a:defRPr sz="1846" b="1"/>
            </a:lvl2pPr>
            <a:lvl3pPr marL="844083" indent="0">
              <a:buNone/>
              <a:defRPr sz="1662" b="1"/>
            </a:lvl3pPr>
            <a:lvl4pPr marL="1266124" indent="0">
              <a:buNone/>
              <a:defRPr sz="1477" b="1"/>
            </a:lvl4pPr>
            <a:lvl5pPr marL="1688165" indent="0">
              <a:buNone/>
              <a:defRPr sz="1477" b="1"/>
            </a:lvl5pPr>
            <a:lvl6pPr marL="2110207" indent="0">
              <a:buNone/>
              <a:defRPr sz="1477" b="1"/>
            </a:lvl6pPr>
            <a:lvl7pPr marL="2532248" indent="0">
              <a:buNone/>
              <a:defRPr sz="1477" b="1"/>
            </a:lvl7pPr>
            <a:lvl8pPr marL="2954289" indent="0">
              <a:buNone/>
              <a:defRPr sz="1477" b="1"/>
            </a:lvl8pPr>
            <a:lvl9pPr marL="3376331" indent="0">
              <a:buNone/>
              <a:defRPr sz="1477"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46"/>
            </a:lvl1pPr>
            <a:lvl2pPr>
              <a:defRPr sz="1662"/>
            </a:lvl2pPr>
            <a:lvl3pPr>
              <a:defRPr sz="1477"/>
            </a:lvl3pPr>
            <a:lvl4pPr>
              <a:defRPr sz="1477"/>
            </a:lvl4pPr>
            <a:lvl5pPr>
              <a:defRPr sz="1477"/>
            </a:lvl5pPr>
            <a:lvl6pPr>
              <a:defRPr sz="1477"/>
            </a:lvl6pPr>
            <a:lvl7pPr>
              <a:defRPr sz="1477"/>
            </a:lvl7pPr>
            <a:lvl8pPr>
              <a:defRPr sz="1477"/>
            </a:lvl8pPr>
            <a:lvl9pPr>
              <a:defRPr sz="1477"/>
            </a:lvl9pPr>
          </a:lstStyle>
          <a:p>
            <a:pPr lvl="0"/>
            <a:r>
              <a:rPr lang="en-US" dirty="0"/>
              <a:t>Click to edit Master text styles</a:t>
            </a:r>
          </a:p>
          <a:p>
            <a:pPr lvl="1"/>
            <a:r>
              <a:rPr lang="en-US" dirty="0"/>
              <a:t>Second level</a:t>
            </a:r>
          </a:p>
          <a:p>
            <a:pPr lvl="2"/>
            <a:r>
              <a:rPr lang="en-US" dirty="0"/>
              <a:t>Third level</a:t>
            </a:r>
          </a:p>
        </p:txBody>
      </p:sp>
      <p:sp>
        <p:nvSpPr>
          <p:cNvPr id="5" name="Text Placeholder 4"/>
          <p:cNvSpPr>
            <a:spLocks noGrp="1"/>
          </p:cNvSpPr>
          <p:nvPr>
            <p:ph type="body" sz="quarter" idx="3"/>
          </p:nvPr>
        </p:nvSpPr>
        <p:spPr>
          <a:xfrm>
            <a:off x="4645026" y="1535113"/>
            <a:ext cx="4041775" cy="639762"/>
          </a:xfrm>
        </p:spPr>
        <p:txBody>
          <a:bodyPr anchor="b">
            <a:noAutofit/>
          </a:bodyPr>
          <a:lstStyle>
            <a:lvl1pPr marL="0" indent="0">
              <a:buNone/>
              <a:defRPr sz="2031" b="1">
                <a:solidFill>
                  <a:srgbClr val="FF0000"/>
                </a:solidFill>
              </a:defRPr>
            </a:lvl1pPr>
            <a:lvl2pPr marL="422041" indent="0">
              <a:buNone/>
              <a:defRPr sz="1846" b="1"/>
            </a:lvl2pPr>
            <a:lvl3pPr marL="844083" indent="0">
              <a:buNone/>
              <a:defRPr sz="1662" b="1"/>
            </a:lvl3pPr>
            <a:lvl4pPr marL="1266124" indent="0">
              <a:buNone/>
              <a:defRPr sz="1477" b="1"/>
            </a:lvl4pPr>
            <a:lvl5pPr marL="1688165" indent="0">
              <a:buNone/>
              <a:defRPr sz="1477" b="1"/>
            </a:lvl5pPr>
            <a:lvl6pPr marL="2110207" indent="0">
              <a:buNone/>
              <a:defRPr sz="1477" b="1"/>
            </a:lvl6pPr>
            <a:lvl7pPr marL="2532248" indent="0">
              <a:buNone/>
              <a:defRPr sz="1477" b="1"/>
            </a:lvl7pPr>
            <a:lvl8pPr marL="2954289" indent="0">
              <a:buNone/>
              <a:defRPr sz="1477" b="1"/>
            </a:lvl8pPr>
            <a:lvl9pPr marL="3376331" indent="0">
              <a:buNone/>
              <a:defRPr sz="1477" b="1"/>
            </a:lvl9pPr>
          </a:lstStyle>
          <a:p>
            <a:pPr lvl="0"/>
            <a:r>
              <a:rPr lang="en-US" dirty="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46"/>
            </a:lvl1pPr>
            <a:lvl2pPr>
              <a:defRPr sz="1662"/>
            </a:lvl2pPr>
            <a:lvl3pPr>
              <a:defRPr sz="1477"/>
            </a:lvl3pPr>
            <a:lvl4pPr>
              <a:defRPr sz="1477"/>
            </a:lvl4pPr>
            <a:lvl5pPr>
              <a:defRPr sz="1477"/>
            </a:lvl5pPr>
            <a:lvl6pPr>
              <a:defRPr sz="1477"/>
            </a:lvl6pPr>
            <a:lvl7pPr>
              <a:defRPr sz="1477"/>
            </a:lvl7pPr>
            <a:lvl8pPr>
              <a:defRPr sz="1477"/>
            </a:lvl8pPr>
            <a:lvl9pPr>
              <a:defRPr sz="1477"/>
            </a:lvl9pPr>
          </a:lstStyle>
          <a:p>
            <a:pPr lvl="0"/>
            <a:r>
              <a:rPr lang="en-US" dirty="0"/>
              <a:t>Click to edit Master text styles</a:t>
            </a:r>
          </a:p>
          <a:p>
            <a:pPr lvl="1"/>
            <a:r>
              <a:rPr lang="en-US" dirty="0"/>
              <a:t>Second level</a:t>
            </a:r>
          </a:p>
          <a:p>
            <a:pPr lvl="2"/>
            <a:r>
              <a:rPr lang="en-US" dirty="0"/>
              <a:t>Third level</a:t>
            </a:r>
          </a:p>
          <a:p>
            <a:pPr lvl="3"/>
            <a:endParaRPr lang="en-GB" dirty="0"/>
          </a:p>
        </p:txBody>
      </p:sp>
      <p:sp>
        <p:nvSpPr>
          <p:cNvPr id="7" name="Date Placeholder 6"/>
          <p:cNvSpPr>
            <a:spLocks noGrp="1"/>
          </p:cNvSpPr>
          <p:nvPr>
            <p:ph type="dt" sz="half" idx="10"/>
          </p:nvPr>
        </p:nvSpPr>
        <p:spPr/>
        <p:txBody>
          <a:bodyPr/>
          <a:lstStyle/>
          <a:p>
            <a:fld id="{134DD22C-519A-4D1C-ADC9-E6897BBD7CE8}" type="datetimeFigureOut">
              <a:rPr lang="en-GB" smtClean="0">
                <a:solidFill>
                  <a:prstClr val="black">
                    <a:tint val="75000"/>
                  </a:prstClr>
                </a:solidFill>
              </a:rPr>
              <a:pPr/>
              <a:t>09/08/2022</a:t>
            </a:fld>
            <a:endParaRPr lang="en-GB"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GB"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CE720990-1A3F-460A-920E-1B8BEE03457C}"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32623276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4" name="Picture 3" descr="Powerpoint-slid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27098" cy="6858000"/>
          </a:xfrm>
          <a:prstGeom prst="rect">
            <a:avLst/>
          </a:prstGeom>
        </p:spPr>
      </p:pic>
      <p:sp>
        <p:nvSpPr>
          <p:cNvPr id="2" name="Title 1"/>
          <p:cNvSpPr>
            <a:spLocks noGrp="1"/>
          </p:cNvSpPr>
          <p:nvPr>
            <p:ph type="ctrTitle" hasCustomPrompt="1"/>
          </p:nvPr>
        </p:nvSpPr>
        <p:spPr>
          <a:xfrm>
            <a:off x="585627" y="553514"/>
            <a:ext cx="4572000" cy="993775"/>
          </a:xfrm>
          <a:prstGeom prst="rect">
            <a:avLst/>
          </a:prstGeom>
        </p:spPr>
        <p:txBody>
          <a:bodyPr anchor="b" anchorCtr="0">
            <a:normAutofit/>
          </a:bodyPr>
          <a:lstStyle>
            <a:lvl1pPr algn="l">
              <a:defRPr sz="2700" b="0" baseline="0">
                <a:solidFill>
                  <a:schemeClr val="bg1"/>
                </a:solidFill>
                <a:latin typeface="+mn-lt"/>
              </a:defRPr>
            </a:lvl1pPr>
          </a:lstStyle>
          <a:p>
            <a:r>
              <a:rPr lang="en-US" dirty="0"/>
              <a:t>Presentation Title</a:t>
            </a:r>
            <a:endParaRPr lang="en-GB" dirty="0"/>
          </a:p>
        </p:txBody>
      </p:sp>
      <p:sp>
        <p:nvSpPr>
          <p:cNvPr id="3" name="Subtitle 2"/>
          <p:cNvSpPr>
            <a:spLocks noGrp="1"/>
          </p:cNvSpPr>
          <p:nvPr>
            <p:ph type="subTitle" idx="1" hasCustomPrompt="1"/>
          </p:nvPr>
        </p:nvSpPr>
        <p:spPr>
          <a:xfrm>
            <a:off x="585627" y="1567951"/>
            <a:ext cx="4572000" cy="931333"/>
          </a:xfrm>
        </p:spPr>
        <p:txBody>
          <a:bodyPr>
            <a:normAutofit/>
          </a:bodyPr>
          <a:lstStyle>
            <a:lvl1pPr marL="0" indent="0" algn="l">
              <a:buNone/>
              <a:defRPr sz="1350">
                <a:solidFill>
                  <a:schemeClr val="bg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Presentation date</a:t>
            </a:r>
            <a:endParaRPr lang="en-GB" dirty="0"/>
          </a:p>
        </p:txBody>
      </p:sp>
    </p:spTree>
    <p:extLst>
      <p:ext uri="{BB962C8B-B14F-4D97-AF65-F5344CB8AC3E}">
        <p14:creationId xmlns:p14="http://schemas.microsoft.com/office/powerpoint/2010/main" val="713450859"/>
      </p:ext>
    </p:extLst>
  </p:cSld>
  <p:clrMapOvr>
    <a:masterClrMapping/>
  </p:clrMapOvr>
  <mc:AlternateContent xmlns:mc="http://schemas.openxmlformats.org/markup-compatibility/2006" xmlns:p14="http://schemas.microsoft.com/office/powerpoint/2010/main">
    <mc:Choice Requires="p14">
      <p:transition spd="slow">
        <p14:rippl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6" name="Picture 5" descr="Powerpoint-slid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46" y="-754"/>
            <a:ext cx="9155345" cy="6858754"/>
          </a:xfrm>
          <a:prstGeom prst="rect">
            <a:avLst/>
          </a:prstGeom>
        </p:spPr>
      </p:pic>
      <p:sp>
        <p:nvSpPr>
          <p:cNvPr id="2" name="Title 1"/>
          <p:cNvSpPr>
            <a:spLocks noGrp="1"/>
          </p:cNvSpPr>
          <p:nvPr>
            <p:ph type="title" hasCustomPrompt="1"/>
          </p:nvPr>
        </p:nvSpPr>
        <p:spPr>
          <a:xfrm>
            <a:off x="683568" y="2204864"/>
            <a:ext cx="8003232" cy="1368152"/>
          </a:xfrm>
        </p:spPr>
        <p:txBody>
          <a:bodyPr>
            <a:noAutofit/>
          </a:bodyPr>
          <a:lstStyle>
            <a:lvl1pPr>
              <a:defRPr sz="5000" baseline="0">
                <a:solidFill>
                  <a:schemeClr val="bg1"/>
                </a:solidFill>
              </a:defRPr>
            </a:lvl1pPr>
          </a:lstStyle>
          <a:p>
            <a:r>
              <a:rPr lang="en-US" dirty="0"/>
              <a:t>Title slide</a:t>
            </a:r>
            <a:endParaRPr lang="en-GB" dirty="0"/>
          </a:p>
        </p:txBody>
      </p:sp>
      <p:sp>
        <p:nvSpPr>
          <p:cNvPr id="5" name="Slide Number Placeholder 4"/>
          <p:cNvSpPr>
            <a:spLocks noGrp="1"/>
          </p:cNvSpPr>
          <p:nvPr>
            <p:ph type="sldNum" sz="quarter" idx="12"/>
          </p:nvPr>
        </p:nvSpPr>
        <p:spPr/>
        <p:txBody>
          <a:bodyPr/>
          <a:lstStyle/>
          <a:p>
            <a:fld id="{CE720990-1A3F-460A-920E-1B8BEE03457C}" type="slidenum">
              <a:rPr lang="en-GB" smtClean="0"/>
              <a:pPr/>
              <a:t>‹#›</a:t>
            </a:fld>
            <a:endParaRPr lang="en-GB" dirty="0"/>
          </a:p>
        </p:txBody>
      </p:sp>
    </p:spTree>
    <p:extLst>
      <p:ext uri="{BB962C8B-B14F-4D97-AF65-F5344CB8AC3E}">
        <p14:creationId xmlns:p14="http://schemas.microsoft.com/office/powerpoint/2010/main" val="33881892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2050"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7" name="Title 1"/>
          <p:cNvSpPr>
            <a:spLocks noGrp="1"/>
          </p:cNvSpPr>
          <p:nvPr>
            <p:ph type="title"/>
          </p:nvPr>
        </p:nvSpPr>
        <p:spPr>
          <a:xfrm>
            <a:off x="457200" y="116632"/>
            <a:ext cx="8229600" cy="1143000"/>
          </a:xfrm>
          <a:prstGeom prst="rect">
            <a:avLst/>
          </a:prstGeom>
        </p:spPr>
        <p:txBody>
          <a:bodyPr/>
          <a:lstStyle/>
          <a:p>
            <a:r>
              <a:rPr lang="en-GB" dirty="0">
                <a:solidFill>
                  <a:srgbClr val="FF0000"/>
                </a:solidFill>
              </a:rPr>
              <a:t>Example Header</a:t>
            </a:r>
          </a:p>
        </p:txBody>
      </p:sp>
      <p:sp>
        <p:nvSpPr>
          <p:cNvPr id="8" name="Content Placeholder 2"/>
          <p:cNvSpPr>
            <a:spLocks noGrp="1"/>
          </p:cNvSpPr>
          <p:nvPr>
            <p:ph idx="1"/>
          </p:nvPr>
        </p:nvSpPr>
        <p:spPr>
          <a:xfrm>
            <a:off x="457200" y="1061195"/>
            <a:ext cx="8229600" cy="4525963"/>
          </a:xfrm>
        </p:spPr>
        <p:txBody>
          <a:bodyPr>
            <a:normAutofit/>
          </a:bodyPr>
          <a:lstStyle/>
          <a:p>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Ut</a:t>
            </a:r>
            <a:r>
              <a:rPr lang="en-US" dirty="0"/>
              <a:t> </a:t>
            </a:r>
            <a:r>
              <a:rPr lang="en-US" dirty="0" err="1"/>
              <a:t>sed</a:t>
            </a:r>
            <a:r>
              <a:rPr lang="en-US" dirty="0"/>
              <a:t> quam </a:t>
            </a:r>
            <a:r>
              <a:rPr lang="en-US" dirty="0" err="1"/>
              <a:t>dignissim</a:t>
            </a:r>
            <a:r>
              <a:rPr lang="en-US" dirty="0"/>
              <a:t>, </a:t>
            </a:r>
            <a:r>
              <a:rPr lang="en-US" dirty="0" err="1"/>
              <a:t>vulputate</a:t>
            </a:r>
            <a:r>
              <a:rPr lang="en-US" dirty="0"/>
              <a:t> </a:t>
            </a:r>
            <a:r>
              <a:rPr lang="en-US" dirty="0" err="1"/>
              <a:t>neque</a:t>
            </a:r>
            <a:r>
              <a:rPr lang="en-US" dirty="0"/>
              <a:t> </a:t>
            </a:r>
            <a:r>
              <a:rPr lang="en-US" dirty="0" err="1"/>
              <a:t>quis</a:t>
            </a:r>
            <a:r>
              <a:rPr lang="en-US" dirty="0"/>
              <a:t>, </a:t>
            </a:r>
            <a:r>
              <a:rPr lang="en-US" dirty="0" err="1"/>
              <a:t>posuere</a:t>
            </a:r>
            <a:r>
              <a:rPr lang="en-US" dirty="0"/>
              <a:t> </a:t>
            </a:r>
            <a:r>
              <a:rPr lang="en-US" dirty="0" err="1"/>
              <a:t>erat</a:t>
            </a:r>
            <a:endParaRPr lang="en-US" dirty="0"/>
          </a:p>
          <a:p>
            <a:r>
              <a:rPr lang="en-GB" sz="2400" b="1" dirty="0">
                <a:solidFill>
                  <a:srgbClr val="FF0000"/>
                </a:solidFill>
              </a:rPr>
              <a:t>Example Header</a:t>
            </a:r>
          </a:p>
          <a:p>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Ut</a:t>
            </a:r>
            <a:r>
              <a:rPr lang="en-US" dirty="0"/>
              <a:t> </a:t>
            </a:r>
            <a:r>
              <a:rPr lang="en-US" dirty="0" err="1"/>
              <a:t>sed</a:t>
            </a:r>
            <a:r>
              <a:rPr lang="en-US" dirty="0"/>
              <a:t> quam </a:t>
            </a:r>
            <a:r>
              <a:rPr lang="en-US" dirty="0" err="1"/>
              <a:t>dignissim</a:t>
            </a:r>
            <a:r>
              <a:rPr lang="en-US" dirty="0"/>
              <a:t>, </a:t>
            </a:r>
            <a:r>
              <a:rPr lang="en-US" dirty="0" err="1"/>
              <a:t>vulputate</a:t>
            </a:r>
            <a:r>
              <a:rPr lang="en-US" dirty="0"/>
              <a:t> </a:t>
            </a:r>
            <a:r>
              <a:rPr lang="en-US" dirty="0" err="1"/>
              <a:t>neque</a:t>
            </a:r>
            <a:r>
              <a:rPr lang="en-US" dirty="0"/>
              <a:t> </a:t>
            </a:r>
            <a:r>
              <a:rPr lang="en-US" dirty="0" err="1"/>
              <a:t>quis</a:t>
            </a:r>
            <a:r>
              <a:rPr lang="en-US" dirty="0"/>
              <a:t>, </a:t>
            </a:r>
            <a:r>
              <a:rPr lang="en-US" dirty="0" err="1"/>
              <a:t>posuere</a:t>
            </a:r>
            <a:r>
              <a:rPr lang="en-US" dirty="0"/>
              <a:t> </a:t>
            </a:r>
            <a:r>
              <a:rPr lang="en-US" dirty="0" err="1"/>
              <a:t>erat</a:t>
            </a:r>
            <a:r>
              <a:rPr lang="en-US" dirty="0"/>
              <a:t>. In </a:t>
            </a:r>
            <a:r>
              <a:rPr lang="en-US" dirty="0" err="1"/>
              <a:t>vestibulum</a:t>
            </a:r>
            <a:r>
              <a:rPr lang="en-US" dirty="0"/>
              <a:t>, </a:t>
            </a:r>
            <a:r>
              <a:rPr lang="en-US" dirty="0" err="1"/>
              <a:t>sem</a:t>
            </a:r>
            <a:r>
              <a:rPr lang="en-US" dirty="0"/>
              <a:t> </a:t>
            </a:r>
            <a:r>
              <a:rPr lang="en-US" dirty="0" err="1"/>
              <a:t>eu</a:t>
            </a:r>
            <a:r>
              <a:rPr lang="en-US" dirty="0"/>
              <a:t> </a:t>
            </a:r>
            <a:r>
              <a:rPr lang="en-US" dirty="0" err="1"/>
              <a:t>malesuada</a:t>
            </a:r>
            <a:r>
              <a:rPr lang="en-US" dirty="0"/>
              <a:t> </a:t>
            </a:r>
            <a:r>
              <a:rPr lang="en-US" dirty="0" err="1"/>
              <a:t>finibus</a:t>
            </a:r>
            <a:r>
              <a:rPr lang="en-US" dirty="0"/>
              <a:t> </a:t>
            </a:r>
            <a:r>
              <a:rPr lang="en-US" dirty="0" err="1"/>
              <a:t>neque</a:t>
            </a:r>
            <a:r>
              <a:rPr lang="en-US" dirty="0"/>
              <a:t> </a:t>
            </a:r>
            <a:r>
              <a:rPr lang="en-US" dirty="0" err="1"/>
              <a:t>quis</a:t>
            </a:r>
            <a:r>
              <a:rPr lang="en-US" dirty="0"/>
              <a:t>, </a:t>
            </a:r>
            <a:r>
              <a:rPr lang="en-US" dirty="0" err="1"/>
              <a:t>posuere</a:t>
            </a:r>
            <a:r>
              <a:rPr lang="en-US" dirty="0"/>
              <a:t> </a:t>
            </a:r>
            <a:r>
              <a:rPr lang="en-US" dirty="0" err="1"/>
              <a:t>erat</a:t>
            </a:r>
            <a:r>
              <a:rPr lang="en-US" dirty="0"/>
              <a:t>. In </a:t>
            </a:r>
            <a:r>
              <a:rPr lang="en-US" dirty="0" err="1"/>
              <a:t>vestibulum</a:t>
            </a:r>
            <a:r>
              <a:rPr lang="en-US" dirty="0"/>
              <a:t>, </a:t>
            </a:r>
            <a:r>
              <a:rPr lang="en-US" dirty="0" err="1"/>
              <a:t>sem</a:t>
            </a:r>
            <a:r>
              <a:rPr lang="en-US" dirty="0"/>
              <a:t> </a:t>
            </a:r>
            <a:r>
              <a:rPr lang="en-US" dirty="0" err="1"/>
              <a:t>eu</a:t>
            </a:r>
            <a:r>
              <a:rPr lang="en-US" dirty="0"/>
              <a:t> </a:t>
            </a:r>
            <a:r>
              <a:rPr lang="en-US" dirty="0" err="1"/>
              <a:t>malesuada</a:t>
            </a:r>
            <a:r>
              <a:rPr lang="en-US" dirty="0"/>
              <a:t> </a:t>
            </a:r>
            <a:r>
              <a:rPr lang="en-US" dirty="0" err="1"/>
              <a:t>finibus</a:t>
            </a:r>
            <a:endParaRPr lang="en-GB" dirty="0"/>
          </a:p>
          <a:p>
            <a:endParaRPr lang="en-GB" dirty="0"/>
          </a:p>
          <a:p>
            <a:endParaRPr lang="en-GB" dirty="0"/>
          </a:p>
        </p:txBody>
      </p:sp>
    </p:spTree>
    <p:extLst>
      <p:ext uri="{BB962C8B-B14F-4D97-AF65-F5344CB8AC3E}">
        <p14:creationId xmlns:p14="http://schemas.microsoft.com/office/powerpoint/2010/main" val="356237200"/>
      </p:ext>
    </p:extLst>
  </p:cSld>
  <p:clrMapOvr>
    <a:masterClrMapping/>
  </p:clrMapOvr>
  <mc:AlternateContent xmlns:mc="http://schemas.openxmlformats.org/markup-compatibility/2006" xmlns:p14="http://schemas.microsoft.com/office/powerpoint/2010/main">
    <mc:Choice Requires="p14">
      <p:transition spd="slow">
        <p14:ripple/>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307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
            <a:ext cx="9144000" cy="685800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6" name="Title 1"/>
          <p:cNvSpPr>
            <a:spLocks noGrp="1"/>
          </p:cNvSpPr>
          <p:nvPr>
            <p:ph type="title"/>
          </p:nvPr>
        </p:nvSpPr>
        <p:spPr>
          <a:xfrm>
            <a:off x="457200" y="116632"/>
            <a:ext cx="8229600" cy="1143000"/>
          </a:xfrm>
          <a:prstGeom prst="rect">
            <a:avLst/>
          </a:prstGeom>
        </p:spPr>
        <p:txBody>
          <a:bodyPr/>
          <a:lstStyle/>
          <a:p>
            <a:r>
              <a:rPr lang="en-GB" dirty="0">
                <a:solidFill>
                  <a:srgbClr val="FF0000"/>
                </a:solidFill>
              </a:rPr>
              <a:t>Example Header</a:t>
            </a:r>
          </a:p>
        </p:txBody>
      </p:sp>
      <p:sp>
        <p:nvSpPr>
          <p:cNvPr id="7" name="Content Placeholder 2"/>
          <p:cNvSpPr>
            <a:spLocks noGrp="1"/>
          </p:cNvSpPr>
          <p:nvPr>
            <p:ph idx="1"/>
          </p:nvPr>
        </p:nvSpPr>
        <p:spPr>
          <a:xfrm>
            <a:off x="457200" y="1061195"/>
            <a:ext cx="8229600" cy="4525963"/>
          </a:xfrm>
        </p:spPr>
        <p:txBody>
          <a:bodyPr>
            <a:normAutofit/>
          </a:bodyPr>
          <a:lstStyle/>
          <a:p>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Ut</a:t>
            </a:r>
            <a:r>
              <a:rPr lang="en-US" dirty="0"/>
              <a:t> </a:t>
            </a:r>
            <a:r>
              <a:rPr lang="en-US" dirty="0" err="1"/>
              <a:t>sed</a:t>
            </a:r>
            <a:r>
              <a:rPr lang="en-US" dirty="0"/>
              <a:t> quam </a:t>
            </a:r>
            <a:r>
              <a:rPr lang="en-US" dirty="0" err="1"/>
              <a:t>dignissim</a:t>
            </a:r>
            <a:r>
              <a:rPr lang="en-US" dirty="0"/>
              <a:t>, </a:t>
            </a:r>
            <a:r>
              <a:rPr lang="en-US" dirty="0" err="1"/>
              <a:t>vulputate</a:t>
            </a:r>
            <a:r>
              <a:rPr lang="en-US" dirty="0"/>
              <a:t> </a:t>
            </a:r>
            <a:r>
              <a:rPr lang="en-US" dirty="0" err="1"/>
              <a:t>neque</a:t>
            </a:r>
            <a:r>
              <a:rPr lang="en-US" dirty="0"/>
              <a:t> </a:t>
            </a:r>
            <a:r>
              <a:rPr lang="en-US" dirty="0" err="1"/>
              <a:t>quis</a:t>
            </a:r>
            <a:r>
              <a:rPr lang="en-US" dirty="0"/>
              <a:t>, </a:t>
            </a:r>
            <a:r>
              <a:rPr lang="en-US" dirty="0" err="1"/>
              <a:t>posuere</a:t>
            </a:r>
            <a:r>
              <a:rPr lang="en-US" dirty="0"/>
              <a:t> </a:t>
            </a:r>
            <a:r>
              <a:rPr lang="en-US" dirty="0" err="1"/>
              <a:t>erat</a:t>
            </a:r>
            <a:endParaRPr lang="en-US" dirty="0"/>
          </a:p>
          <a:p>
            <a:r>
              <a:rPr lang="en-GB" sz="2400" b="1" dirty="0">
                <a:solidFill>
                  <a:srgbClr val="FF0000"/>
                </a:solidFill>
              </a:rPr>
              <a:t>Example Header</a:t>
            </a:r>
          </a:p>
          <a:p>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Ut</a:t>
            </a:r>
            <a:r>
              <a:rPr lang="en-US" dirty="0"/>
              <a:t> </a:t>
            </a:r>
            <a:r>
              <a:rPr lang="en-US" dirty="0" err="1"/>
              <a:t>sed</a:t>
            </a:r>
            <a:r>
              <a:rPr lang="en-US" dirty="0"/>
              <a:t> quam </a:t>
            </a:r>
            <a:r>
              <a:rPr lang="en-US" dirty="0" err="1"/>
              <a:t>dignissim</a:t>
            </a:r>
            <a:r>
              <a:rPr lang="en-US" dirty="0"/>
              <a:t>, </a:t>
            </a:r>
            <a:r>
              <a:rPr lang="en-US" dirty="0" err="1"/>
              <a:t>vulputate</a:t>
            </a:r>
            <a:r>
              <a:rPr lang="en-US" dirty="0"/>
              <a:t> </a:t>
            </a:r>
            <a:r>
              <a:rPr lang="en-US" dirty="0" err="1"/>
              <a:t>neque</a:t>
            </a:r>
            <a:r>
              <a:rPr lang="en-US" dirty="0"/>
              <a:t> </a:t>
            </a:r>
            <a:r>
              <a:rPr lang="en-US" dirty="0" err="1"/>
              <a:t>quis</a:t>
            </a:r>
            <a:r>
              <a:rPr lang="en-US" dirty="0"/>
              <a:t>, </a:t>
            </a:r>
            <a:r>
              <a:rPr lang="en-US" dirty="0" err="1"/>
              <a:t>posuere</a:t>
            </a:r>
            <a:r>
              <a:rPr lang="en-US" dirty="0"/>
              <a:t> </a:t>
            </a:r>
            <a:r>
              <a:rPr lang="en-US" dirty="0" err="1"/>
              <a:t>erat</a:t>
            </a:r>
            <a:r>
              <a:rPr lang="en-US" dirty="0"/>
              <a:t>. In </a:t>
            </a:r>
            <a:r>
              <a:rPr lang="en-US" dirty="0" err="1"/>
              <a:t>vestibulum</a:t>
            </a:r>
            <a:r>
              <a:rPr lang="en-US" dirty="0"/>
              <a:t>, </a:t>
            </a:r>
            <a:r>
              <a:rPr lang="en-US" dirty="0" err="1"/>
              <a:t>sem</a:t>
            </a:r>
            <a:r>
              <a:rPr lang="en-US" dirty="0"/>
              <a:t> </a:t>
            </a:r>
            <a:r>
              <a:rPr lang="en-US" dirty="0" err="1"/>
              <a:t>eu</a:t>
            </a:r>
            <a:r>
              <a:rPr lang="en-US" dirty="0"/>
              <a:t> </a:t>
            </a:r>
            <a:r>
              <a:rPr lang="en-US" dirty="0" err="1"/>
              <a:t>malesuada</a:t>
            </a:r>
            <a:r>
              <a:rPr lang="en-US" dirty="0"/>
              <a:t> </a:t>
            </a:r>
            <a:r>
              <a:rPr lang="en-US" dirty="0" err="1"/>
              <a:t>finibus</a:t>
            </a:r>
            <a:r>
              <a:rPr lang="en-US" dirty="0"/>
              <a:t> </a:t>
            </a:r>
            <a:r>
              <a:rPr lang="en-US" dirty="0" err="1"/>
              <a:t>neque</a:t>
            </a:r>
            <a:r>
              <a:rPr lang="en-US" dirty="0"/>
              <a:t> </a:t>
            </a:r>
            <a:r>
              <a:rPr lang="en-US" dirty="0" err="1"/>
              <a:t>quis</a:t>
            </a:r>
            <a:r>
              <a:rPr lang="en-US" dirty="0"/>
              <a:t>, </a:t>
            </a:r>
            <a:r>
              <a:rPr lang="en-US" dirty="0" err="1"/>
              <a:t>posuere</a:t>
            </a:r>
            <a:r>
              <a:rPr lang="en-US" dirty="0"/>
              <a:t> </a:t>
            </a:r>
            <a:r>
              <a:rPr lang="en-US" dirty="0" err="1"/>
              <a:t>erat</a:t>
            </a:r>
            <a:r>
              <a:rPr lang="en-US" dirty="0"/>
              <a:t>. In </a:t>
            </a:r>
            <a:r>
              <a:rPr lang="en-US" dirty="0" err="1"/>
              <a:t>vestibulum</a:t>
            </a:r>
            <a:r>
              <a:rPr lang="en-US" dirty="0"/>
              <a:t>, </a:t>
            </a:r>
            <a:r>
              <a:rPr lang="en-US" dirty="0" err="1"/>
              <a:t>sem</a:t>
            </a:r>
            <a:r>
              <a:rPr lang="en-US" dirty="0"/>
              <a:t> </a:t>
            </a:r>
            <a:r>
              <a:rPr lang="en-US" dirty="0" err="1"/>
              <a:t>eu</a:t>
            </a:r>
            <a:r>
              <a:rPr lang="en-US" dirty="0"/>
              <a:t> </a:t>
            </a:r>
            <a:r>
              <a:rPr lang="en-US" dirty="0" err="1"/>
              <a:t>malesuada</a:t>
            </a:r>
            <a:r>
              <a:rPr lang="en-US" dirty="0"/>
              <a:t> </a:t>
            </a:r>
            <a:r>
              <a:rPr lang="en-US" dirty="0" err="1"/>
              <a:t>finibus</a:t>
            </a:r>
            <a:endParaRPr lang="en-GB" dirty="0"/>
          </a:p>
          <a:p>
            <a:endParaRPr lang="en-GB" dirty="0"/>
          </a:p>
          <a:p>
            <a:endParaRPr lang="en-GB" dirty="0"/>
          </a:p>
        </p:txBody>
      </p:sp>
    </p:spTree>
    <p:extLst>
      <p:ext uri="{BB962C8B-B14F-4D97-AF65-F5344CB8AC3E}">
        <p14:creationId xmlns:p14="http://schemas.microsoft.com/office/powerpoint/2010/main" val="1708327111"/>
      </p:ext>
    </p:extLst>
  </p:cSld>
  <p:clrMapOvr>
    <a:masterClrMapping/>
  </p:clrMapOvr>
  <mc:AlternateContent xmlns:mc="http://schemas.openxmlformats.org/markup-compatibility/2006" xmlns:p14="http://schemas.microsoft.com/office/powerpoint/2010/main">
    <mc:Choice Requires="p14">
      <p:transition spd="slow">
        <p14:ripple/>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PP - Title and Content - White">
    <p:spTree>
      <p:nvGrpSpPr>
        <p:cNvPr id="1" name=""/>
        <p:cNvGrpSpPr/>
        <p:nvPr/>
      </p:nvGrpSpPr>
      <p:grpSpPr>
        <a:xfrm>
          <a:off x="0" y="0"/>
          <a:ext cx="0" cy="0"/>
          <a:chOff x="0" y="0"/>
          <a:chExt cx="0" cy="0"/>
        </a:xfrm>
      </p:grpSpPr>
      <p:sp>
        <p:nvSpPr>
          <p:cNvPr id="2" name="Title 1"/>
          <p:cNvSpPr>
            <a:spLocks noGrp="1"/>
          </p:cNvSpPr>
          <p:nvPr userDrawn="1">
            <p:ph type="title"/>
          </p:nvPr>
        </p:nvSpPr>
        <p:spPr>
          <a:xfrm>
            <a:off x="467249" y="181007"/>
            <a:ext cx="6868048" cy="837372"/>
          </a:xfrm>
          <a:prstGeom prst="rect">
            <a:avLst/>
          </a:prstGeom>
        </p:spPr>
        <p:txBody>
          <a:bodyPr/>
          <a:lstStyle/>
          <a:p>
            <a:r>
              <a:rPr lang="en-US"/>
              <a:t>Click to edit Master title style</a:t>
            </a:r>
            <a:endParaRPr lang="en-GB"/>
          </a:p>
        </p:txBody>
      </p:sp>
      <p:sp>
        <p:nvSpPr>
          <p:cNvPr id="3" name="Content Placeholder 2"/>
          <p:cNvSpPr>
            <a:spLocks noGrp="1"/>
          </p:cNvSpPr>
          <p:nvPr userDrawn="1">
            <p:ph idx="1"/>
          </p:nvPr>
        </p:nvSpPr>
        <p:spPr>
          <a:xfrm>
            <a:off x="457203" y="1305459"/>
            <a:ext cx="8093075" cy="49111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10513" y="1"/>
            <a:ext cx="1331862" cy="813915"/>
          </a:xfrm>
          <a:prstGeom prst="rect">
            <a:avLst/>
          </a:prstGeom>
        </p:spPr>
      </p:pic>
      <p:pic>
        <p:nvPicPr>
          <p:cNvPr id="7" name="Picture 6"/>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7510515" y="6616331"/>
            <a:ext cx="1331861" cy="255116"/>
          </a:xfrm>
          <a:prstGeom prst="rect">
            <a:avLst/>
          </a:prstGeom>
        </p:spPr>
      </p:pic>
    </p:spTree>
    <p:extLst>
      <p:ext uri="{BB962C8B-B14F-4D97-AF65-F5344CB8AC3E}">
        <p14:creationId xmlns:p14="http://schemas.microsoft.com/office/powerpoint/2010/main" val="4052677380"/>
      </p:ext>
    </p:extLst>
  </p:cSld>
  <p:clrMapOvr>
    <a:masterClrMapping/>
  </p:clrMapOvr>
  <mc:AlternateContent xmlns:mc="http://schemas.openxmlformats.org/markup-compatibility/2006" xmlns:p14="http://schemas.microsoft.com/office/powerpoint/2010/main">
    <mc:Choice Requires="p14">
      <p:transition spd="slow">
        <p14:ripple/>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4" name="Picture 3" descr="Powerpoint-slid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27098" cy="6858000"/>
          </a:xfrm>
          <a:prstGeom prst="rect">
            <a:avLst/>
          </a:prstGeom>
        </p:spPr>
      </p:pic>
      <p:sp>
        <p:nvSpPr>
          <p:cNvPr id="2" name="Title 1"/>
          <p:cNvSpPr>
            <a:spLocks noGrp="1"/>
          </p:cNvSpPr>
          <p:nvPr>
            <p:ph type="ctrTitle" hasCustomPrompt="1"/>
          </p:nvPr>
        </p:nvSpPr>
        <p:spPr>
          <a:xfrm>
            <a:off x="585627" y="553514"/>
            <a:ext cx="4572000" cy="993775"/>
          </a:xfrm>
        </p:spPr>
        <p:txBody>
          <a:bodyPr anchor="b" anchorCtr="0">
            <a:normAutofit/>
          </a:bodyPr>
          <a:lstStyle>
            <a:lvl1pPr algn="l">
              <a:defRPr sz="2700" b="0" baseline="0">
                <a:solidFill>
                  <a:schemeClr val="bg1"/>
                </a:solidFill>
                <a:latin typeface="+mn-lt"/>
              </a:defRPr>
            </a:lvl1pPr>
          </a:lstStyle>
          <a:p>
            <a:r>
              <a:rPr lang="en-US" dirty="0"/>
              <a:t>Presentation Title</a:t>
            </a:r>
            <a:endParaRPr lang="en-GB" dirty="0"/>
          </a:p>
        </p:txBody>
      </p:sp>
      <p:sp>
        <p:nvSpPr>
          <p:cNvPr id="3" name="Subtitle 2"/>
          <p:cNvSpPr>
            <a:spLocks noGrp="1"/>
          </p:cNvSpPr>
          <p:nvPr>
            <p:ph type="subTitle" idx="1" hasCustomPrompt="1"/>
          </p:nvPr>
        </p:nvSpPr>
        <p:spPr>
          <a:xfrm>
            <a:off x="585627" y="1567951"/>
            <a:ext cx="4572000" cy="931333"/>
          </a:xfrm>
        </p:spPr>
        <p:txBody>
          <a:bodyPr>
            <a:normAutofit/>
          </a:bodyPr>
          <a:lstStyle>
            <a:lvl1pPr marL="0" indent="0" algn="l">
              <a:buNone/>
              <a:defRPr sz="1350">
                <a:solidFill>
                  <a:schemeClr val="bg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Presentation date</a:t>
            </a:r>
            <a:endParaRPr lang="en-GB" dirty="0"/>
          </a:p>
        </p:txBody>
      </p:sp>
    </p:spTree>
    <p:extLst>
      <p:ext uri="{BB962C8B-B14F-4D97-AF65-F5344CB8AC3E}">
        <p14:creationId xmlns:p14="http://schemas.microsoft.com/office/powerpoint/2010/main" val="1386543351"/>
      </p:ext>
    </p:extLst>
  </p:cSld>
  <p:clrMapOvr>
    <a:masterClrMapping/>
  </p:clrMapOvr>
  <mc:AlternateContent xmlns:mc="http://schemas.openxmlformats.org/markup-compatibility/2006" xmlns:p14="http://schemas.microsoft.com/office/powerpoint/2010/main">
    <mc:Choice Requires="p14">
      <p:transition spd="slow">
        <p14:ripple/>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2050"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7" name="Title 1"/>
          <p:cNvSpPr>
            <a:spLocks noGrp="1"/>
          </p:cNvSpPr>
          <p:nvPr>
            <p:ph type="title"/>
          </p:nvPr>
        </p:nvSpPr>
        <p:spPr>
          <a:xfrm>
            <a:off x="457200" y="116632"/>
            <a:ext cx="8229600" cy="1143000"/>
          </a:xfrm>
        </p:spPr>
        <p:txBody>
          <a:bodyPr/>
          <a:lstStyle/>
          <a:p>
            <a:r>
              <a:rPr lang="en-GB" dirty="0">
                <a:solidFill>
                  <a:srgbClr val="FF0000"/>
                </a:solidFill>
              </a:rPr>
              <a:t>Example Header</a:t>
            </a:r>
          </a:p>
        </p:txBody>
      </p:sp>
      <p:sp>
        <p:nvSpPr>
          <p:cNvPr id="8" name="Content Placeholder 2"/>
          <p:cNvSpPr>
            <a:spLocks noGrp="1"/>
          </p:cNvSpPr>
          <p:nvPr>
            <p:ph idx="1"/>
          </p:nvPr>
        </p:nvSpPr>
        <p:spPr>
          <a:xfrm>
            <a:off x="457200" y="1061195"/>
            <a:ext cx="8229600" cy="4525963"/>
          </a:xfrm>
        </p:spPr>
        <p:txBody>
          <a:bodyPr>
            <a:normAutofit/>
          </a:bodyPr>
          <a:lstStyle/>
          <a:p>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Ut</a:t>
            </a:r>
            <a:r>
              <a:rPr lang="en-US" dirty="0"/>
              <a:t> </a:t>
            </a:r>
            <a:r>
              <a:rPr lang="en-US" dirty="0" err="1"/>
              <a:t>sed</a:t>
            </a:r>
            <a:r>
              <a:rPr lang="en-US" dirty="0"/>
              <a:t> quam </a:t>
            </a:r>
            <a:r>
              <a:rPr lang="en-US" dirty="0" err="1"/>
              <a:t>dignissim</a:t>
            </a:r>
            <a:r>
              <a:rPr lang="en-US" dirty="0"/>
              <a:t>, </a:t>
            </a:r>
            <a:r>
              <a:rPr lang="en-US" dirty="0" err="1"/>
              <a:t>vulputate</a:t>
            </a:r>
            <a:r>
              <a:rPr lang="en-US" dirty="0"/>
              <a:t> </a:t>
            </a:r>
            <a:r>
              <a:rPr lang="en-US" dirty="0" err="1"/>
              <a:t>neque</a:t>
            </a:r>
            <a:r>
              <a:rPr lang="en-US" dirty="0"/>
              <a:t> </a:t>
            </a:r>
            <a:r>
              <a:rPr lang="en-US" dirty="0" err="1"/>
              <a:t>quis</a:t>
            </a:r>
            <a:r>
              <a:rPr lang="en-US" dirty="0"/>
              <a:t>, </a:t>
            </a:r>
            <a:r>
              <a:rPr lang="en-US" dirty="0" err="1"/>
              <a:t>posuere</a:t>
            </a:r>
            <a:r>
              <a:rPr lang="en-US" dirty="0"/>
              <a:t> </a:t>
            </a:r>
            <a:r>
              <a:rPr lang="en-US" dirty="0" err="1"/>
              <a:t>erat</a:t>
            </a:r>
            <a:endParaRPr lang="en-US" dirty="0"/>
          </a:p>
          <a:p>
            <a:r>
              <a:rPr lang="en-GB" sz="2400" b="1" dirty="0">
                <a:solidFill>
                  <a:srgbClr val="FF0000"/>
                </a:solidFill>
              </a:rPr>
              <a:t>Example Header</a:t>
            </a:r>
          </a:p>
          <a:p>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Ut</a:t>
            </a:r>
            <a:r>
              <a:rPr lang="en-US" dirty="0"/>
              <a:t> </a:t>
            </a:r>
            <a:r>
              <a:rPr lang="en-US" dirty="0" err="1"/>
              <a:t>sed</a:t>
            </a:r>
            <a:r>
              <a:rPr lang="en-US" dirty="0"/>
              <a:t> quam </a:t>
            </a:r>
            <a:r>
              <a:rPr lang="en-US" dirty="0" err="1"/>
              <a:t>dignissim</a:t>
            </a:r>
            <a:r>
              <a:rPr lang="en-US" dirty="0"/>
              <a:t>, </a:t>
            </a:r>
            <a:r>
              <a:rPr lang="en-US" dirty="0" err="1"/>
              <a:t>vulputate</a:t>
            </a:r>
            <a:r>
              <a:rPr lang="en-US" dirty="0"/>
              <a:t> </a:t>
            </a:r>
            <a:r>
              <a:rPr lang="en-US" dirty="0" err="1"/>
              <a:t>neque</a:t>
            </a:r>
            <a:r>
              <a:rPr lang="en-US" dirty="0"/>
              <a:t> </a:t>
            </a:r>
            <a:r>
              <a:rPr lang="en-US" dirty="0" err="1"/>
              <a:t>quis</a:t>
            </a:r>
            <a:r>
              <a:rPr lang="en-US" dirty="0"/>
              <a:t>, </a:t>
            </a:r>
            <a:r>
              <a:rPr lang="en-US" dirty="0" err="1"/>
              <a:t>posuere</a:t>
            </a:r>
            <a:r>
              <a:rPr lang="en-US" dirty="0"/>
              <a:t> </a:t>
            </a:r>
            <a:r>
              <a:rPr lang="en-US" dirty="0" err="1"/>
              <a:t>erat</a:t>
            </a:r>
            <a:r>
              <a:rPr lang="en-US" dirty="0"/>
              <a:t>. In </a:t>
            </a:r>
            <a:r>
              <a:rPr lang="en-US" dirty="0" err="1"/>
              <a:t>vestibulum</a:t>
            </a:r>
            <a:r>
              <a:rPr lang="en-US" dirty="0"/>
              <a:t>, </a:t>
            </a:r>
            <a:r>
              <a:rPr lang="en-US" dirty="0" err="1"/>
              <a:t>sem</a:t>
            </a:r>
            <a:r>
              <a:rPr lang="en-US" dirty="0"/>
              <a:t> </a:t>
            </a:r>
            <a:r>
              <a:rPr lang="en-US" dirty="0" err="1"/>
              <a:t>eu</a:t>
            </a:r>
            <a:r>
              <a:rPr lang="en-US" dirty="0"/>
              <a:t> </a:t>
            </a:r>
            <a:r>
              <a:rPr lang="en-US" dirty="0" err="1"/>
              <a:t>malesuada</a:t>
            </a:r>
            <a:r>
              <a:rPr lang="en-US" dirty="0"/>
              <a:t> </a:t>
            </a:r>
            <a:r>
              <a:rPr lang="en-US" dirty="0" err="1"/>
              <a:t>finibus</a:t>
            </a:r>
            <a:r>
              <a:rPr lang="en-US" dirty="0"/>
              <a:t> </a:t>
            </a:r>
            <a:r>
              <a:rPr lang="en-US" dirty="0" err="1"/>
              <a:t>neque</a:t>
            </a:r>
            <a:r>
              <a:rPr lang="en-US" dirty="0"/>
              <a:t> </a:t>
            </a:r>
            <a:r>
              <a:rPr lang="en-US" dirty="0" err="1"/>
              <a:t>quis</a:t>
            </a:r>
            <a:r>
              <a:rPr lang="en-US" dirty="0"/>
              <a:t>, </a:t>
            </a:r>
            <a:r>
              <a:rPr lang="en-US" dirty="0" err="1"/>
              <a:t>posuere</a:t>
            </a:r>
            <a:r>
              <a:rPr lang="en-US" dirty="0"/>
              <a:t> </a:t>
            </a:r>
            <a:r>
              <a:rPr lang="en-US" dirty="0" err="1"/>
              <a:t>erat</a:t>
            </a:r>
            <a:r>
              <a:rPr lang="en-US" dirty="0"/>
              <a:t>. In </a:t>
            </a:r>
            <a:r>
              <a:rPr lang="en-US" dirty="0" err="1"/>
              <a:t>vestibulum</a:t>
            </a:r>
            <a:r>
              <a:rPr lang="en-US" dirty="0"/>
              <a:t>, </a:t>
            </a:r>
            <a:r>
              <a:rPr lang="en-US" dirty="0" err="1"/>
              <a:t>sem</a:t>
            </a:r>
            <a:r>
              <a:rPr lang="en-US" dirty="0"/>
              <a:t> </a:t>
            </a:r>
            <a:r>
              <a:rPr lang="en-US" dirty="0" err="1"/>
              <a:t>eu</a:t>
            </a:r>
            <a:r>
              <a:rPr lang="en-US" dirty="0"/>
              <a:t> </a:t>
            </a:r>
            <a:r>
              <a:rPr lang="en-US" dirty="0" err="1"/>
              <a:t>malesuada</a:t>
            </a:r>
            <a:r>
              <a:rPr lang="en-US" dirty="0"/>
              <a:t> </a:t>
            </a:r>
            <a:r>
              <a:rPr lang="en-US" dirty="0" err="1"/>
              <a:t>finibus</a:t>
            </a:r>
            <a:endParaRPr lang="en-GB" dirty="0"/>
          </a:p>
          <a:p>
            <a:endParaRPr lang="en-GB" dirty="0"/>
          </a:p>
          <a:p>
            <a:endParaRPr lang="en-GB" dirty="0"/>
          </a:p>
        </p:txBody>
      </p:sp>
    </p:spTree>
    <p:extLst>
      <p:ext uri="{BB962C8B-B14F-4D97-AF65-F5344CB8AC3E}">
        <p14:creationId xmlns:p14="http://schemas.microsoft.com/office/powerpoint/2010/main" val="2131399152"/>
      </p:ext>
    </p:extLst>
  </p:cSld>
  <p:clrMapOvr>
    <a:masterClrMapping/>
  </p:clrMapOvr>
  <mc:AlternateContent xmlns:mc="http://schemas.openxmlformats.org/markup-compatibility/2006" xmlns:p14="http://schemas.microsoft.com/office/powerpoint/2010/main">
    <mc:Choice Requires="p14">
      <p:transition spd="slow">
        <p14:ripple/>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307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
            <a:ext cx="9144000" cy="685800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6" name="Title 1"/>
          <p:cNvSpPr>
            <a:spLocks noGrp="1"/>
          </p:cNvSpPr>
          <p:nvPr>
            <p:ph type="title"/>
          </p:nvPr>
        </p:nvSpPr>
        <p:spPr>
          <a:xfrm>
            <a:off x="457200" y="116632"/>
            <a:ext cx="8229600" cy="1143000"/>
          </a:xfrm>
        </p:spPr>
        <p:txBody>
          <a:bodyPr/>
          <a:lstStyle/>
          <a:p>
            <a:r>
              <a:rPr lang="en-GB" dirty="0">
                <a:solidFill>
                  <a:srgbClr val="FF0000"/>
                </a:solidFill>
              </a:rPr>
              <a:t>Example Header</a:t>
            </a:r>
          </a:p>
        </p:txBody>
      </p:sp>
      <p:sp>
        <p:nvSpPr>
          <p:cNvPr id="7" name="Content Placeholder 2"/>
          <p:cNvSpPr>
            <a:spLocks noGrp="1"/>
          </p:cNvSpPr>
          <p:nvPr>
            <p:ph idx="1"/>
          </p:nvPr>
        </p:nvSpPr>
        <p:spPr>
          <a:xfrm>
            <a:off x="457200" y="1061195"/>
            <a:ext cx="8229600" cy="4525963"/>
          </a:xfrm>
        </p:spPr>
        <p:txBody>
          <a:bodyPr>
            <a:normAutofit/>
          </a:bodyPr>
          <a:lstStyle/>
          <a:p>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Ut</a:t>
            </a:r>
            <a:r>
              <a:rPr lang="en-US" dirty="0"/>
              <a:t> </a:t>
            </a:r>
            <a:r>
              <a:rPr lang="en-US" dirty="0" err="1"/>
              <a:t>sed</a:t>
            </a:r>
            <a:r>
              <a:rPr lang="en-US" dirty="0"/>
              <a:t> quam </a:t>
            </a:r>
            <a:r>
              <a:rPr lang="en-US" dirty="0" err="1"/>
              <a:t>dignissim</a:t>
            </a:r>
            <a:r>
              <a:rPr lang="en-US" dirty="0"/>
              <a:t>, </a:t>
            </a:r>
            <a:r>
              <a:rPr lang="en-US" dirty="0" err="1"/>
              <a:t>vulputate</a:t>
            </a:r>
            <a:r>
              <a:rPr lang="en-US" dirty="0"/>
              <a:t> </a:t>
            </a:r>
            <a:r>
              <a:rPr lang="en-US" dirty="0" err="1"/>
              <a:t>neque</a:t>
            </a:r>
            <a:r>
              <a:rPr lang="en-US" dirty="0"/>
              <a:t> </a:t>
            </a:r>
            <a:r>
              <a:rPr lang="en-US" dirty="0" err="1"/>
              <a:t>quis</a:t>
            </a:r>
            <a:r>
              <a:rPr lang="en-US" dirty="0"/>
              <a:t>, </a:t>
            </a:r>
            <a:r>
              <a:rPr lang="en-US" dirty="0" err="1"/>
              <a:t>posuere</a:t>
            </a:r>
            <a:r>
              <a:rPr lang="en-US" dirty="0"/>
              <a:t> </a:t>
            </a:r>
            <a:r>
              <a:rPr lang="en-US" dirty="0" err="1"/>
              <a:t>erat</a:t>
            </a:r>
            <a:endParaRPr lang="en-US" dirty="0"/>
          </a:p>
          <a:p>
            <a:r>
              <a:rPr lang="en-GB" sz="2400" b="1" dirty="0">
                <a:solidFill>
                  <a:srgbClr val="FF0000"/>
                </a:solidFill>
              </a:rPr>
              <a:t>Example Header</a:t>
            </a:r>
          </a:p>
          <a:p>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Ut</a:t>
            </a:r>
            <a:r>
              <a:rPr lang="en-US" dirty="0"/>
              <a:t> </a:t>
            </a:r>
            <a:r>
              <a:rPr lang="en-US" dirty="0" err="1"/>
              <a:t>sed</a:t>
            </a:r>
            <a:r>
              <a:rPr lang="en-US" dirty="0"/>
              <a:t> quam </a:t>
            </a:r>
            <a:r>
              <a:rPr lang="en-US" dirty="0" err="1"/>
              <a:t>dignissim</a:t>
            </a:r>
            <a:r>
              <a:rPr lang="en-US" dirty="0"/>
              <a:t>, </a:t>
            </a:r>
            <a:r>
              <a:rPr lang="en-US" dirty="0" err="1"/>
              <a:t>vulputate</a:t>
            </a:r>
            <a:r>
              <a:rPr lang="en-US" dirty="0"/>
              <a:t> </a:t>
            </a:r>
            <a:r>
              <a:rPr lang="en-US" dirty="0" err="1"/>
              <a:t>neque</a:t>
            </a:r>
            <a:r>
              <a:rPr lang="en-US" dirty="0"/>
              <a:t> </a:t>
            </a:r>
            <a:r>
              <a:rPr lang="en-US" dirty="0" err="1"/>
              <a:t>quis</a:t>
            </a:r>
            <a:r>
              <a:rPr lang="en-US" dirty="0"/>
              <a:t>, </a:t>
            </a:r>
            <a:r>
              <a:rPr lang="en-US" dirty="0" err="1"/>
              <a:t>posuere</a:t>
            </a:r>
            <a:r>
              <a:rPr lang="en-US" dirty="0"/>
              <a:t> </a:t>
            </a:r>
            <a:r>
              <a:rPr lang="en-US" dirty="0" err="1"/>
              <a:t>erat</a:t>
            </a:r>
            <a:r>
              <a:rPr lang="en-US" dirty="0"/>
              <a:t>. In </a:t>
            </a:r>
            <a:r>
              <a:rPr lang="en-US" dirty="0" err="1"/>
              <a:t>vestibulum</a:t>
            </a:r>
            <a:r>
              <a:rPr lang="en-US" dirty="0"/>
              <a:t>, </a:t>
            </a:r>
            <a:r>
              <a:rPr lang="en-US" dirty="0" err="1"/>
              <a:t>sem</a:t>
            </a:r>
            <a:r>
              <a:rPr lang="en-US" dirty="0"/>
              <a:t> </a:t>
            </a:r>
            <a:r>
              <a:rPr lang="en-US" dirty="0" err="1"/>
              <a:t>eu</a:t>
            </a:r>
            <a:r>
              <a:rPr lang="en-US" dirty="0"/>
              <a:t> </a:t>
            </a:r>
            <a:r>
              <a:rPr lang="en-US" dirty="0" err="1"/>
              <a:t>malesuada</a:t>
            </a:r>
            <a:r>
              <a:rPr lang="en-US" dirty="0"/>
              <a:t> </a:t>
            </a:r>
            <a:r>
              <a:rPr lang="en-US" dirty="0" err="1"/>
              <a:t>finibus</a:t>
            </a:r>
            <a:r>
              <a:rPr lang="en-US" dirty="0"/>
              <a:t> </a:t>
            </a:r>
            <a:r>
              <a:rPr lang="en-US" dirty="0" err="1"/>
              <a:t>neque</a:t>
            </a:r>
            <a:r>
              <a:rPr lang="en-US" dirty="0"/>
              <a:t> </a:t>
            </a:r>
            <a:r>
              <a:rPr lang="en-US" dirty="0" err="1"/>
              <a:t>quis</a:t>
            </a:r>
            <a:r>
              <a:rPr lang="en-US" dirty="0"/>
              <a:t>, </a:t>
            </a:r>
            <a:r>
              <a:rPr lang="en-US" dirty="0" err="1"/>
              <a:t>posuere</a:t>
            </a:r>
            <a:r>
              <a:rPr lang="en-US" dirty="0"/>
              <a:t> </a:t>
            </a:r>
            <a:r>
              <a:rPr lang="en-US" dirty="0" err="1"/>
              <a:t>erat</a:t>
            </a:r>
            <a:r>
              <a:rPr lang="en-US" dirty="0"/>
              <a:t>. In </a:t>
            </a:r>
            <a:r>
              <a:rPr lang="en-US" dirty="0" err="1"/>
              <a:t>vestibulum</a:t>
            </a:r>
            <a:r>
              <a:rPr lang="en-US" dirty="0"/>
              <a:t>, </a:t>
            </a:r>
            <a:r>
              <a:rPr lang="en-US" dirty="0" err="1"/>
              <a:t>sem</a:t>
            </a:r>
            <a:r>
              <a:rPr lang="en-US" dirty="0"/>
              <a:t> </a:t>
            </a:r>
            <a:r>
              <a:rPr lang="en-US" dirty="0" err="1"/>
              <a:t>eu</a:t>
            </a:r>
            <a:r>
              <a:rPr lang="en-US" dirty="0"/>
              <a:t> </a:t>
            </a:r>
            <a:r>
              <a:rPr lang="en-US" dirty="0" err="1"/>
              <a:t>malesuada</a:t>
            </a:r>
            <a:r>
              <a:rPr lang="en-US" dirty="0"/>
              <a:t> </a:t>
            </a:r>
            <a:r>
              <a:rPr lang="en-US" dirty="0" err="1"/>
              <a:t>finibus</a:t>
            </a:r>
            <a:endParaRPr lang="en-GB" dirty="0"/>
          </a:p>
          <a:p>
            <a:endParaRPr lang="en-GB" dirty="0"/>
          </a:p>
          <a:p>
            <a:endParaRPr lang="en-GB" dirty="0"/>
          </a:p>
        </p:txBody>
      </p:sp>
    </p:spTree>
    <p:extLst>
      <p:ext uri="{BB962C8B-B14F-4D97-AF65-F5344CB8AC3E}">
        <p14:creationId xmlns:p14="http://schemas.microsoft.com/office/powerpoint/2010/main" val="1913364954"/>
      </p:ext>
    </p:extLst>
  </p:cSld>
  <p:clrMapOvr>
    <a:masterClrMapping/>
  </p:clrMapOvr>
  <mc:AlternateContent xmlns:mc="http://schemas.openxmlformats.org/markup-compatibility/2006" xmlns:p14="http://schemas.microsoft.com/office/powerpoint/2010/main">
    <mc:Choice Requires="p14">
      <p:transition spd="slow">
        <p14:ripple/>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PP - Title and Content - White">
    <p:spTree>
      <p:nvGrpSpPr>
        <p:cNvPr id="1" name=""/>
        <p:cNvGrpSpPr/>
        <p:nvPr/>
      </p:nvGrpSpPr>
      <p:grpSpPr>
        <a:xfrm>
          <a:off x="0" y="0"/>
          <a:ext cx="0" cy="0"/>
          <a:chOff x="0" y="0"/>
          <a:chExt cx="0" cy="0"/>
        </a:xfrm>
      </p:grpSpPr>
      <p:sp>
        <p:nvSpPr>
          <p:cNvPr id="2" name="Title 1"/>
          <p:cNvSpPr>
            <a:spLocks noGrp="1"/>
          </p:cNvSpPr>
          <p:nvPr userDrawn="1">
            <p:ph type="title"/>
          </p:nvPr>
        </p:nvSpPr>
        <p:spPr>
          <a:xfrm>
            <a:off x="467249" y="181007"/>
            <a:ext cx="6868048" cy="837372"/>
          </a:xfrm>
        </p:spPr>
        <p:txBody>
          <a:bodyPr/>
          <a:lstStyle/>
          <a:p>
            <a:r>
              <a:rPr lang="en-US"/>
              <a:t>Click to edit Master title style</a:t>
            </a:r>
            <a:endParaRPr lang="en-GB"/>
          </a:p>
        </p:txBody>
      </p:sp>
      <p:sp>
        <p:nvSpPr>
          <p:cNvPr id="3" name="Content Placeholder 2"/>
          <p:cNvSpPr>
            <a:spLocks noGrp="1"/>
          </p:cNvSpPr>
          <p:nvPr userDrawn="1">
            <p:ph idx="1"/>
          </p:nvPr>
        </p:nvSpPr>
        <p:spPr>
          <a:xfrm>
            <a:off x="457203" y="1305459"/>
            <a:ext cx="8093075" cy="49111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10513" y="1"/>
            <a:ext cx="1331862" cy="813915"/>
          </a:xfrm>
          <a:prstGeom prst="rect">
            <a:avLst/>
          </a:prstGeom>
        </p:spPr>
      </p:pic>
      <p:pic>
        <p:nvPicPr>
          <p:cNvPr id="7" name="Picture 6"/>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7510515" y="6616331"/>
            <a:ext cx="1331861" cy="255116"/>
          </a:xfrm>
          <a:prstGeom prst="rect">
            <a:avLst/>
          </a:prstGeom>
        </p:spPr>
      </p:pic>
    </p:spTree>
    <p:extLst>
      <p:ext uri="{BB962C8B-B14F-4D97-AF65-F5344CB8AC3E}">
        <p14:creationId xmlns:p14="http://schemas.microsoft.com/office/powerpoint/2010/main" val="3064157010"/>
      </p:ext>
    </p:extLst>
  </p:cSld>
  <p:clrMapOvr>
    <a:masterClrMapping/>
  </p:clrMapOvr>
  <mc:AlternateContent xmlns:mc="http://schemas.openxmlformats.org/markup-compatibility/2006" xmlns:p14="http://schemas.microsoft.com/office/powerpoint/2010/main">
    <mc:Choice Requires="p14">
      <p:transition spd="slow">
        <p14:ripple/>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4" name="Picture 3" descr="Powerpoint-slid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27098" cy="6858000"/>
          </a:xfrm>
          <a:prstGeom prst="rect">
            <a:avLst/>
          </a:prstGeom>
        </p:spPr>
      </p:pic>
      <p:sp>
        <p:nvSpPr>
          <p:cNvPr id="2" name="Title 1"/>
          <p:cNvSpPr>
            <a:spLocks noGrp="1"/>
          </p:cNvSpPr>
          <p:nvPr>
            <p:ph type="ctrTitle" hasCustomPrompt="1"/>
          </p:nvPr>
        </p:nvSpPr>
        <p:spPr>
          <a:xfrm>
            <a:off x="585627" y="553514"/>
            <a:ext cx="4572000" cy="993775"/>
          </a:xfrm>
        </p:spPr>
        <p:txBody>
          <a:bodyPr anchor="b" anchorCtr="0">
            <a:normAutofit/>
          </a:bodyPr>
          <a:lstStyle>
            <a:lvl1pPr algn="l">
              <a:defRPr sz="2700" b="0" baseline="0">
                <a:solidFill>
                  <a:schemeClr val="bg1"/>
                </a:solidFill>
                <a:latin typeface="+mn-lt"/>
              </a:defRPr>
            </a:lvl1pPr>
          </a:lstStyle>
          <a:p>
            <a:r>
              <a:rPr lang="en-US" dirty="0"/>
              <a:t>Presentation Title</a:t>
            </a:r>
            <a:endParaRPr lang="en-GB" dirty="0"/>
          </a:p>
        </p:txBody>
      </p:sp>
      <p:sp>
        <p:nvSpPr>
          <p:cNvPr id="3" name="Subtitle 2"/>
          <p:cNvSpPr>
            <a:spLocks noGrp="1"/>
          </p:cNvSpPr>
          <p:nvPr>
            <p:ph type="subTitle" idx="1" hasCustomPrompt="1"/>
          </p:nvPr>
        </p:nvSpPr>
        <p:spPr>
          <a:xfrm>
            <a:off x="585627" y="1567951"/>
            <a:ext cx="4572000" cy="931333"/>
          </a:xfrm>
        </p:spPr>
        <p:txBody>
          <a:bodyPr>
            <a:normAutofit/>
          </a:bodyPr>
          <a:lstStyle>
            <a:lvl1pPr marL="0" indent="0" algn="l">
              <a:buNone/>
              <a:defRPr sz="1350">
                <a:solidFill>
                  <a:schemeClr val="bg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Presentation date</a:t>
            </a:r>
            <a:endParaRPr lang="en-GB" dirty="0"/>
          </a:p>
        </p:txBody>
      </p:sp>
    </p:spTree>
    <p:extLst>
      <p:ext uri="{BB962C8B-B14F-4D97-AF65-F5344CB8AC3E}">
        <p14:creationId xmlns:p14="http://schemas.microsoft.com/office/powerpoint/2010/main" val="2522806975"/>
      </p:ext>
    </p:extLst>
  </p:cSld>
  <p:clrMapOvr>
    <a:masterClrMapping/>
  </p:clrMapOvr>
  <mc:AlternateContent xmlns:mc="http://schemas.openxmlformats.org/markup-compatibility/2006" xmlns:p14="http://schemas.microsoft.com/office/powerpoint/2010/main">
    <mc:Choice Requires="p14">
      <p:transition spd="slow">
        <p14:ripple/>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2050"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7" name="Title 1"/>
          <p:cNvSpPr>
            <a:spLocks noGrp="1"/>
          </p:cNvSpPr>
          <p:nvPr>
            <p:ph type="title"/>
          </p:nvPr>
        </p:nvSpPr>
        <p:spPr>
          <a:xfrm>
            <a:off x="457200" y="116632"/>
            <a:ext cx="8229600" cy="1143000"/>
          </a:xfrm>
        </p:spPr>
        <p:txBody>
          <a:bodyPr/>
          <a:lstStyle/>
          <a:p>
            <a:r>
              <a:rPr lang="en-GB" dirty="0">
                <a:solidFill>
                  <a:srgbClr val="FF0000"/>
                </a:solidFill>
              </a:rPr>
              <a:t>Example Header</a:t>
            </a:r>
          </a:p>
        </p:txBody>
      </p:sp>
      <p:sp>
        <p:nvSpPr>
          <p:cNvPr id="8" name="Content Placeholder 2"/>
          <p:cNvSpPr>
            <a:spLocks noGrp="1"/>
          </p:cNvSpPr>
          <p:nvPr>
            <p:ph idx="1"/>
          </p:nvPr>
        </p:nvSpPr>
        <p:spPr>
          <a:xfrm>
            <a:off x="457200" y="1061195"/>
            <a:ext cx="8229600" cy="4525963"/>
          </a:xfrm>
        </p:spPr>
        <p:txBody>
          <a:bodyPr>
            <a:normAutofit/>
          </a:bodyPr>
          <a:lstStyle/>
          <a:p>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Ut</a:t>
            </a:r>
            <a:r>
              <a:rPr lang="en-US" dirty="0"/>
              <a:t> </a:t>
            </a:r>
            <a:r>
              <a:rPr lang="en-US" dirty="0" err="1"/>
              <a:t>sed</a:t>
            </a:r>
            <a:r>
              <a:rPr lang="en-US" dirty="0"/>
              <a:t> quam </a:t>
            </a:r>
            <a:r>
              <a:rPr lang="en-US" dirty="0" err="1"/>
              <a:t>dignissim</a:t>
            </a:r>
            <a:r>
              <a:rPr lang="en-US" dirty="0"/>
              <a:t>, </a:t>
            </a:r>
            <a:r>
              <a:rPr lang="en-US" dirty="0" err="1"/>
              <a:t>vulputate</a:t>
            </a:r>
            <a:r>
              <a:rPr lang="en-US" dirty="0"/>
              <a:t> </a:t>
            </a:r>
            <a:r>
              <a:rPr lang="en-US" dirty="0" err="1"/>
              <a:t>neque</a:t>
            </a:r>
            <a:r>
              <a:rPr lang="en-US" dirty="0"/>
              <a:t> </a:t>
            </a:r>
            <a:r>
              <a:rPr lang="en-US" dirty="0" err="1"/>
              <a:t>quis</a:t>
            </a:r>
            <a:r>
              <a:rPr lang="en-US" dirty="0"/>
              <a:t>, </a:t>
            </a:r>
            <a:r>
              <a:rPr lang="en-US" dirty="0" err="1"/>
              <a:t>posuere</a:t>
            </a:r>
            <a:r>
              <a:rPr lang="en-US" dirty="0"/>
              <a:t> </a:t>
            </a:r>
            <a:r>
              <a:rPr lang="en-US" dirty="0" err="1"/>
              <a:t>erat</a:t>
            </a:r>
            <a:endParaRPr lang="en-US" dirty="0"/>
          </a:p>
          <a:p>
            <a:r>
              <a:rPr lang="en-GB" sz="2400" b="1" dirty="0">
                <a:solidFill>
                  <a:srgbClr val="FF0000"/>
                </a:solidFill>
              </a:rPr>
              <a:t>Example Header</a:t>
            </a:r>
          </a:p>
          <a:p>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Ut</a:t>
            </a:r>
            <a:r>
              <a:rPr lang="en-US" dirty="0"/>
              <a:t> </a:t>
            </a:r>
            <a:r>
              <a:rPr lang="en-US" dirty="0" err="1"/>
              <a:t>sed</a:t>
            </a:r>
            <a:r>
              <a:rPr lang="en-US" dirty="0"/>
              <a:t> quam </a:t>
            </a:r>
            <a:r>
              <a:rPr lang="en-US" dirty="0" err="1"/>
              <a:t>dignissim</a:t>
            </a:r>
            <a:r>
              <a:rPr lang="en-US" dirty="0"/>
              <a:t>, </a:t>
            </a:r>
            <a:r>
              <a:rPr lang="en-US" dirty="0" err="1"/>
              <a:t>vulputate</a:t>
            </a:r>
            <a:r>
              <a:rPr lang="en-US" dirty="0"/>
              <a:t> </a:t>
            </a:r>
            <a:r>
              <a:rPr lang="en-US" dirty="0" err="1"/>
              <a:t>neque</a:t>
            </a:r>
            <a:r>
              <a:rPr lang="en-US" dirty="0"/>
              <a:t> </a:t>
            </a:r>
            <a:r>
              <a:rPr lang="en-US" dirty="0" err="1"/>
              <a:t>quis</a:t>
            </a:r>
            <a:r>
              <a:rPr lang="en-US" dirty="0"/>
              <a:t>, </a:t>
            </a:r>
            <a:r>
              <a:rPr lang="en-US" dirty="0" err="1"/>
              <a:t>posuere</a:t>
            </a:r>
            <a:r>
              <a:rPr lang="en-US" dirty="0"/>
              <a:t> </a:t>
            </a:r>
            <a:r>
              <a:rPr lang="en-US" dirty="0" err="1"/>
              <a:t>erat</a:t>
            </a:r>
            <a:r>
              <a:rPr lang="en-US" dirty="0"/>
              <a:t>. In </a:t>
            </a:r>
            <a:r>
              <a:rPr lang="en-US" dirty="0" err="1"/>
              <a:t>vestibulum</a:t>
            </a:r>
            <a:r>
              <a:rPr lang="en-US" dirty="0"/>
              <a:t>, </a:t>
            </a:r>
            <a:r>
              <a:rPr lang="en-US" dirty="0" err="1"/>
              <a:t>sem</a:t>
            </a:r>
            <a:r>
              <a:rPr lang="en-US" dirty="0"/>
              <a:t> </a:t>
            </a:r>
            <a:r>
              <a:rPr lang="en-US" dirty="0" err="1"/>
              <a:t>eu</a:t>
            </a:r>
            <a:r>
              <a:rPr lang="en-US" dirty="0"/>
              <a:t> </a:t>
            </a:r>
            <a:r>
              <a:rPr lang="en-US" dirty="0" err="1"/>
              <a:t>malesuada</a:t>
            </a:r>
            <a:r>
              <a:rPr lang="en-US" dirty="0"/>
              <a:t> </a:t>
            </a:r>
            <a:r>
              <a:rPr lang="en-US" dirty="0" err="1"/>
              <a:t>finibus</a:t>
            </a:r>
            <a:r>
              <a:rPr lang="en-US" dirty="0"/>
              <a:t> </a:t>
            </a:r>
            <a:r>
              <a:rPr lang="en-US" dirty="0" err="1"/>
              <a:t>neque</a:t>
            </a:r>
            <a:r>
              <a:rPr lang="en-US" dirty="0"/>
              <a:t> </a:t>
            </a:r>
            <a:r>
              <a:rPr lang="en-US" dirty="0" err="1"/>
              <a:t>quis</a:t>
            </a:r>
            <a:r>
              <a:rPr lang="en-US" dirty="0"/>
              <a:t>, </a:t>
            </a:r>
            <a:r>
              <a:rPr lang="en-US" dirty="0" err="1"/>
              <a:t>posuere</a:t>
            </a:r>
            <a:r>
              <a:rPr lang="en-US" dirty="0"/>
              <a:t> </a:t>
            </a:r>
            <a:r>
              <a:rPr lang="en-US" dirty="0" err="1"/>
              <a:t>erat</a:t>
            </a:r>
            <a:r>
              <a:rPr lang="en-US" dirty="0"/>
              <a:t>. In </a:t>
            </a:r>
            <a:r>
              <a:rPr lang="en-US" dirty="0" err="1"/>
              <a:t>vestibulum</a:t>
            </a:r>
            <a:r>
              <a:rPr lang="en-US" dirty="0"/>
              <a:t>, </a:t>
            </a:r>
            <a:r>
              <a:rPr lang="en-US" dirty="0" err="1"/>
              <a:t>sem</a:t>
            </a:r>
            <a:r>
              <a:rPr lang="en-US" dirty="0"/>
              <a:t> </a:t>
            </a:r>
            <a:r>
              <a:rPr lang="en-US" dirty="0" err="1"/>
              <a:t>eu</a:t>
            </a:r>
            <a:r>
              <a:rPr lang="en-US" dirty="0"/>
              <a:t> </a:t>
            </a:r>
            <a:r>
              <a:rPr lang="en-US" dirty="0" err="1"/>
              <a:t>malesuada</a:t>
            </a:r>
            <a:r>
              <a:rPr lang="en-US" dirty="0"/>
              <a:t> </a:t>
            </a:r>
            <a:r>
              <a:rPr lang="en-US" dirty="0" err="1"/>
              <a:t>finibus</a:t>
            </a:r>
            <a:endParaRPr lang="en-GB" dirty="0"/>
          </a:p>
          <a:p>
            <a:endParaRPr lang="en-GB" dirty="0"/>
          </a:p>
          <a:p>
            <a:endParaRPr lang="en-GB" dirty="0"/>
          </a:p>
        </p:txBody>
      </p:sp>
    </p:spTree>
    <p:extLst>
      <p:ext uri="{BB962C8B-B14F-4D97-AF65-F5344CB8AC3E}">
        <p14:creationId xmlns:p14="http://schemas.microsoft.com/office/powerpoint/2010/main" val="1073262809"/>
      </p:ext>
    </p:extLst>
  </p:cSld>
  <p:clrMapOvr>
    <a:masterClrMapping/>
  </p:clrMapOvr>
  <mc:AlternateContent xmlns:mc="http://schemas.openxmlformats.org/markup-compatibility/2006" xmlns:p14="http://schemas.microsoft.com/office/powerpoint/2010/main">
    <mc:Choice Requires="p14">
      <p:transition spd="slow">
        <p14:ripple/>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307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
            <a:ext cx="9144000" cy="685800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6" name="Title 1"/>
          <p:cNvSpPr>
            <a:spLocks noGrp="1"/>
          </p:cNvSpPr>
          <p:nvPr>
            <p:ph type="title"/>
          </p:nvPr>
        </p:nvSpPr>
        <p:spPr>
          <a:xfrm>
            <a:off x="457200" y="116632"/>
            <a:ext cx="8229600" cy="1143000"/>
          </a:xfrm>
        </p:spPr>
        <p:txBody>
          <a:bodyPr/>
          <a:lstStyle/>
          <a:p>
            <a:r>
              <a:rPr lang="en-GB" dirty="0">
                <a:solidFill>
                  <a:srgbClr val="FF0000"/>
                </a:solidFill>
              </a:rPr>
              <a:t>Example Header</a:t>
            </a:r>
          </a:p>
        </p:txBody>
      </p:sp>
      <p:sp>
        <p:nvSpPr>
          <p:cNvPr id="7" name="Content Placeholder 2"/>
          <p:cNvSpPr>
            <a:spLocks noGrp="1"/>
          </p:cNvSpPr>
          <p:nvPr>
            <p:ph idx="1"/>
          </p:nvPr>
        </p:nvSpPr>
        <p:spPr>
          <a:xfrm>
            <a:off x="457200" y="1061195"/>
            <a:ext cx="8229600" cy="4525963"/>
          </a:xfrm>
        </p:spPr>
        <p:txBody>
          <a:bodyPr>
            <a:normAutofit/>
          </a:bodyPr>
          <a:lstStyle/>
          <a:p>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Ut</a:t>
            </a:r>
            <a:r>
              <a:rPr lang="en-US" dirty="0"/>
              <a:t> </a:t>
            </a:r>
            <a:r>
              <a:rPr lang="en-US" dirty="0" err="1"/>
              <a:t>sed</a:t>
            </a:r>
            <a:r>
              <a:rPr lang="en-US" dirty="0"/>
              <a:t> quam </a:t>
            </a:r>
            <a:r>
              <a:rPr lang="en-US" dirty="0" err="1"/>
              <a:t>dignissim</a:t>
            </a:r>
            <a:r>
              <a:rPr lang="en-US" dirty="0"/>
              <a:t>, </a:t>
            </a:r>
            <a:r>
              <a:rPr lang="en-US" dirty="0" err="1"/>
              <a:t>vulputate</a:t>
            </a:r>
            <a:r>
              <a:rPr lang="en-US" dirty="0"/>
              <a:t> </a:t>
            </a:r>
            <a:r>
              <a:rPr lang="en-US" dirty="0" err="1"/>
              <a:t>neque</a:t>
            </a:r>
            <a:r>
              <a:rPr lang="en-US" dirty="0"/>
              <a:t> </a:t>
            </a:r>
            <a:r>
              <a:rPr lang="en-US" dirty="0" err="1"/>
              <a:t>quis</a:t>
            </a:r>
            <a:r>
              <a:rPr lang="en-US" dirty="0"/>
              <a:t>, </a:t>
            </a:r>
            <a:r>
              <a:rPr lang="en-US" dirty="0" err="1"/>
              <a:t>posuere</a:t>
            </a:r>
            <a:r>
              <a:rPr lang="en-US" dirty="0"/>
              <a:t> </a:t>
            </a:r>
            <a:r>
              <a:rPr lang="en-US" dirty="0" err="1"/>
              <a:t>erat</a:t>
            </a:r>
            <a:endParaRPr lang="en-US" dirty="0"/>
          </a:p>
          <a:p>
            <a:r>
              <a:rPr lang="en-GB" sz="2400" b="1" dirty="0">
                <a:solidFill>
                  <a:srgbClr val="FF0000"/>
                </a:solidFill>
              </a:rPr>
              <a:t>Example Header</a:t>
            </a:r>
          </a:p>
          <a:p>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Ut</a:t>
            </a:r>
            <a:r>
              <a:rPr lang="en-US" dirty="0"/>
              <a:t> </a:t>
            </a:r>
            <a:r>
              <a:rPr lang="en-US" dirty="0" err="1"/>
              <a:t>sed</a:t>
            </a:r>
            <a:r>
              <a:rPr lang="en-US" dirty="0"/>
              <a:t> quam </a:t>
            </a:r>
            <a:r>
              <a:rPr lang="en-US" dirty="0" err="1"/>
              <a:t>dignissim</a:t>
            </a:r>
            <a:r>
              <a:rPr lang="en-US" dirty="0"/>
              <a:t>, </a:t>
            </a:r>
            <a:r>
              <a:rPr lang="en-US" dirty="0" err="1"/>
              <a:t>vulputate</a:t>
            </a:r>
            <a:r>
              <a:rPr lang="en-US" dirty="0"/>
              <a:t> </a:t>
            </a:r>
            <a:r>
              <a:rPr lang="en-US" dirty="0" err="1"/>
              <a:t>neque</a:t>
            </a:r>
            <a:r>
              <a:rPr lang="en-US" dirty="0"/>
              <a:t> </a:t>
            </a:r>
            <a:r>
              <a:rPr lang="en-US" dirty="0" err="1"/>
              <a:t>quis</a:t>
            </a:r>
            <a:r>
              <a:rPr lang="en-US" dirty="0"/>
              <a:t>, </a:t>
            </a:r>
            <a:r>
              <a:rPr lang="en-US" dirty="0" err="1"/>
              <a:t>posuere</a:t>
            </a:r>
            <a:r>
              <a:rPr lang="en-US" dirty="0"/>
              <a:t> </a:t>
            </a:r>
            <a:r>
              <a:rPr lang="en-US" dirty="0" err="1"/>
              <a:t>erat</a:t>
            </a:r>
            <a:r>
              <a:rPr lang="en-US" dirty="0"/>
              <a:t>. In </a:t>
            </a:r>
            <a:r>
              <a:rPr lang="en-US" dirty="0" err="1"/>
              <a:t>vestibulum</a:t>
            </a:r>
            <a:r>
              <a:rPr lang="en-US" dirty="0"/>
              <a:t>, </a:t>
            </a:r>
            <a:r>
              <a:rPr lang="en-US" dirty="0" err="1"/>
              <a:t>sem</a:t>
            </a:r>
            <a:r>
              <a:rPr lang="en-US" dirty="0"/>
              <a:t> </a:t>
            </a:r>
            <a:r>
              <a:rPr lang="en-US" dirty="0" err="1"/>
              <a:t>eu</a:t>
            </a:r>
            <a:r>
              <a:rPr lang="en-US" dirty="0"/>
              <a:t> </a:t>
            </a:r>
            <a:r>
              <a:rPr lang="en-US" dirty="0" err="1"/>
              <a:t>malesuada</a:t>
            </a:r>
            <a:r>
              <a:rPr lang="en-US" dirty="0"/>
              <a:t> </a:t>
            </a:r>
            <a:r>
              <a:rPr lang="en-US" dirty="0" err="1"/>
              <a:t>finibus</a:t>
            </a:r>
            <a:r>
              <a:rPr lang="en-US" dirty="0"/>
              <a:t> </a:t>
            </a:r>
            <a:r>
              <a:rPr lang="en-US" dirty="0" err="1"/>
              <a:t>neque</a:t>
            </a:r>
            <a:r>
              <a:rPr lang="en-US" dirty="0"/>
              <a:t> </a:t>
            </a:r>
            <a:r>
              <a:rPr lang="en-US" dirty="0" err="1"/>
              <a:t>quis</a:t>
            </a:r>
            <a:r>
              <a:rPr lang="en-US" dirty="0"/>
              <a:t>, </a:t>
            </a:r>
            <a:r>
              <a:rPr lang="en-US" dirty="0" err="1"/>
              <a:t>posuere</a:t>
            </a:r>
            <a:r>
              <a:rPr lang="en-US" dirty="0"/>
              <a:t> </a:t>
            </a:r>
            <a:r>
              <a:rPr lang="en-US" dirty="0" err="1"/>
              <a:t>erat</a:t>
            </a:r>
            <a:r>
              <a:rPr lang="en-US" dirty="0"/>
              <a:t>. In </a:t>
            </a:r>
            <a:r>
              <a:rPr lang="en-US" dirty="0" err="1"/>
              <a:t>vestibulum</a:t>
            </a:r>
            <a:r>
              <a:rPr lang="en-US" dirty="0"/>
              <a:t>, </a:t>
            </a:r>
            <a:r>
              <a:rPr lang="en-US" dirty="0" err="1"/>
              <a:t>sem</a:t>
            </a:r>
            <a:r>
              <a:rPr lang="en-US" dirty="0"/>
              <a:t> </a:t>
            </a:r>
            <a:r>
              <a:rPr lang="en-US" dirty="0" err="1"/>
              <a:t>eu</a:t>
            </a:r>
            <a:r>
              <a:rPr lang="en-US" dirty="0"/>
              <a:t> </a:t>
            </a:r>
            <a:r>
              <a:rPr lang="en-US" dirty="0" err="1"/>
              <a:t>malesuada</a:t>
            </a:r>
            <a:r>
              <a:rPr lang="en-US" dirty="0"/>
              <a:t> </a:t>
            </a:r>
            <a:r>
              <a:rPr lang="en-US" dirty="0" err="1"/>
              <a:t>finibus</a:t>
            </a:r>
            <a:endParaRPr lang="en-GB" dirty="0"/>
          </a:p>
          <a:p>
            <a:endParaRPr lang="en-GB" dirty="0"/>
          </a:p>
          <a:p>
            <a:endParaRPr lang="en-GB" dirty="0"/>
          </a:p>
        </p:txBody>
      </p:sp>
    </p:spTree>
    <p:extLst>
      <p:ext uri="{BB962C8B-B14F-4D97-AF65-F5344CB8AC3E}">
        <p14:creationId xmlns:p14="http://schemas.microsoft.com/office/powerpoint/2010/main" val="1166685631"/>
      </p:ext>
    </p:extLst>
  </p:cSld>
  <p:clrMapOvr>
    <a:masterClrMapping/>
  </p:clrMapOvr>
  <mc:AlternateContent xmlns:mc="http://schemas.openxmlformats.org/markup-compatibility/2006" xmlns:p14="http://schemas.microsoft.com/office/powerpoint/2010/main">
    <mc:Choice Requires="p14">
      <p:transition spd="slow">
        <p14:rippl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p:txBody>
      </p:sp>
      <p:sp>
        <p:nvSpPr>
          <p:cNvPr id="4" name="Date Placeholder 3"/>
          <p:cNvSpPr>
            <a:spLocks noGrp="1"/>
          </p:cNvSpPr>
          <p:nvPr>
            <p:ph type="dt" sz="half" idx="10"/>
          </p:nvPr>
        </p:nvSpPr>
        <p:spPr/>
        <p:txBody>
          <a:bodyPr/>
          <a:lstStyle/>
          <a:p>
            <a:fld id="{134DD22C-519A-4D1C-ADC9-E6897BBD7CE8}" type="datetimeFigureOut">
              <a:rPr lang="en-GB" smtClean="0"/>
              <a:t>09/08/2022</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CE720990-1A3F-460A-920E-1B8BEE03457C}" type="slidenum">
              <a:rPr lang="en-GB" smtClean="0"/>
              <a:t>‹#›</a:t>
            </a:fld>
            <a:endParaRPr lang="en-GB" dirty="0"/>
          </a:p>
        </p:txBody>
      </p:sp>
    </p:spTree>
    <p:extLst>
      <p:ext uri="{BB962C8B-B14F-4D97-AF65-F5344CB8AC3E}">
        <p14:creationId xmlns:p14="http://schemas.microsoft.com/office/powerpoint/2010/main" val="25550249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Sub-headi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GB" dirty="0"/>
          </a:p>
        </p:txBody>
      </p:sp>
      <p:sp>
        <p:nvSpPr>
          <p:cNvPr id="3" name="Content Placeholder 2"/>
          <p:cNvSpPr>
            <a:spLocks noGrp="1"/>
          </p:cNvSpPr>
          <p:nvPr>
            <p:ph idx="1" hasCustomPrompt="1"/>
          </p:nvPr>
        </p:nvSpPr>
        <p:spPr/>
        <p:txBody>
          <a:bodyPr>
            <a:normAutofit/>
          </a:bodyPr>
          <a:lstStyle>
            <a:lvl1pPr marL="0" indent="0">
              <a:buNone/>
              <a:defRPr sz="2400" b="1">
                <a:solidFill>
                  <a:srgbClr val="FF0000"/>
                </a:solidFill>
              </a:defRPr>
            </a:lvl1pPr>
          </a:lstStyle>
          <a:p>
            <a:pPr lvl="0"/>
            <a:r>
              <a:rPr lang="en-US" dirty="0"/>
              <a:t>Sub-Heading</a:t>
            </a:r>
          </a:p>
          <a:p>
            <a:pPr lvl="0"/>
            <a:endParaRPr lang="en-US" dirty="0"/>
          </a:p>
        </p:txBody>
      </p:sp>
      <p:sp>
        <p:nvSpPr>
          <p:cNvPr id="4" name="Date Placeholder 3"/>
          <p:cNvSpPr>
            <a:spLocks noGrp="1"/>
          </p:cNvSpPr>
          <p:nvPr>
            <p:ph type="dt" sz="half" idx="10"/>
          </p:nvPr>
        </p:nvSpPr>
        <p:spPr/>
        <p:txBody>
          <a:bodyPr/>
          <a:lstStyle/>
          <a:p>
            <a:fld id="{134DD22C-519A-4D1C-ADC9-E6897BBD7CE8}" type="datetimeFigureOut">
              <a:rPr lang="en-GB" smtClean="0"/>
              <a:t>09/08/2022</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CE720990-1A3F-460A-920E-1B8BEE03457C}" type="slidenum">
              <a:rPr lang="en-GB" smtClean="0"/>
              <a:t>‹#›</a:t>
            </a:fld>
            <a:endParaRPr lang="en-GB" dirty="0"/>
          </a:p>
        </p:txBody>
      </p:sp>
    </p:spTree>
    <p:extLst>
      <p:ext uri="{BB962C8B-B14F-4D97-AF65-F5344CB8AC3E}">
        <p14:creationId xmlns:p14="http://schemas.microsoft.com/office/powerpoint/2010/main" val="20207006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000"/>
            </a:lvl1pPr>
            <a:lvl2pPr>
              <a:defRPr sz="1800"/>
            </a:lvl2pPr>
            <a:lvl3pPr>
              <a:defRPr sz="16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p:txBody>
      </p:sp>
      <p:sp>
        <p:nvSpPr>
          <p:cNvPr id="4" name="Content Placeholder 3"/>
          <p:cNvSpPr>
            <a:spLocks noGrp="1"/>
          </p:cNvSpPr>
          <p:nvPr>
            <p:ph sz="half" idx="2"/>
          </p:nvPr>
        </p:nvSpPr>
        <p:spPr>
          <a:xfrm>
            <a:off x="4648200" y="1600200"/>
            <a:ext cx="4038600" cy="4525963"/>
          </a:xfrm>
        </p:spPr>
        <p:txBody>
          <a:bodyPr/>
          <a:lstStyle>
            <a:lvl1pPr>
              <a:defRPr sz="2000"/>
            </a:lvl1pPr>
            <a:lvl2pPr>
              <a:defRPr sz="1800"/>
            </a:lvl2pPr>
            <a:lvl3pPr>
              <a:defRPr sz="16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p:txBody>
      </p:sp>
      <p:sp>
        <p:nvSpPr>
          <p:cNvPr id="5" name="Date Placeholder 4"/>
          <p:cNvSpPr>
            <a:spLocks noGrp="1"/>
          </p:cNvSpPr>
          <p:nvPr>
            <p:ph type="dt" sz="half" idx="10"/>
          </p:nvPr>
        </p:nvSpPr>
        <p:spPr/>
        <p:txBody>
          <a:bodyPr/>
          <a:lstStyle/>
          <a:p>
            <a:fld id="{134DD22C-519A-4D1C-ADC9-E6897BBD7CE8}" type="datetimeFigureOut">
              <a:rPr lang="en-GB" smtClean="0"/>
              <a:t>09/08/2022</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CE720990-1A3F-460A-920E-1B8BEE03457C}" type="slidenum">
              <a:rPr lang="en-GB" smtClean="0"/>
              <a:t>‹#›</a:t>
            </a:fld>
            <a:endParaRPr lang="en-GB" dirty="0"/>
          </a:p>
        </p:txBody>
      </p:sp>
    </p:spTree>
    <p:extLst>
      <p:ext uri="{BB962C8B-B14F-4D97-AF65-F5344CB8AC3E}">
        <p14:creationId xmlns:p14="http://schemas.microsoft.com/office/powerpoint/2010/main" val="41878031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noAutofit/>
          </a:bodyPr>
          <a:lstStyle>
            <a:lvl1pPr marL="0" indent="0">
              <a:buNone/>
              <a:defRPr sz="2200" b="1">
                <a:solidFill>
                  <a:srgbClr val="FF00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p:txBody>
      </p:sp>
      <p:sp>
        <p:nvSpPr>
          <p:cNvPr id="5" name="Text Placeholder 4"/>
          <p:cNvSpPr>
            <a:spLocks noGrp="1"/>
          </p:cNvSpPr>
          <p:nvPr>
            <p:ph type="body" sz="quarter" idx="3"/>
          </p:nvPr>
        </p:nvSpPr>
        <p:spPr>
          <a:xfrm>
            <a:off x="4645025" y="1535113"/>
            <a:ext cx="4041775" cy="639762"/>
          </a:xfrm>
        </p:spPr>
        <p:txBody>
          <a:bodyPr anchor="b">
            <a:noAutofit/>
          </a:bodyPr>
          <a:lstStyle>
            <a:lvl1pPr marL="0" indent="0">
              <a:buNone/>
              <a:defRPr sz="2200" b="1">
                <a:solidFill>
                  <a:srgbClr val="FF00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endParaRPr lang="en-GB" dirty="0"/>
          </a:p>
        </p:txBody>
      </p:sp>
      <p:sp>
        <p:nvSpPr>
          <p:cNvPr id="7" name="Date Placeholder 6"/>
          <p:cNvSpPr>
            <a:spLocks noGrp="1"/>
          </p:cNvSpPr>
          <p:nvPr>
            <p:ph type="dt" sz="half" idx="10"/>
          </p:nvPr>
        </p:nvSpPr>
        <p:spPr/>
        <p:txBody>
          <a:bodyPr/>
          <a:lstStyle/>
          <a:p>
            <a:fld id="{134DD22C-519A-4D1C-ADC9-E6897BBD7CE8}" type="datetimeFigureOut">
              <a:rPr lang="en-GB" smtClean="0"/>
              <a:t>09/08/2022</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CE720990-1A3F-460A-920E-1B8BEE03457C}" type="slidenum">
              <a:rPr lang="en-GB" smtClean="0"/>
              <a:t>‹#›</a:t>
            </a:fld>
            <a:endParaRPr lang="en-GB" dirty="0"/>
          </a:p>
        </p:txBody>
      </p:sp>
    </p:spTree>
    <p:extLst>
      <p:ext uri="{BB962C8B-B14F-4D97-AF65-F5344CB8AC3E}">
        <p14:creationId xmlns:p14="http://schemas.microsoft.com/office/powerpoint/2010/main" val="33999208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89556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10" name="Rectangle 9"/>
          <p:cNvSpPr/>
          <p:nvPr userDrawn="1"/>
        </p:nvSpPr>
        <p:spPr>
          <a:xfrm>
            <a:off x="0" y="350658"/>
            <a:ext cx="8161322" cy="720080"/>
          </a:xfrm>
          <a:prstGeom prst="rect">
            <a:avLst/>
          </a:prstGeom>
          <a:noFill/>
          <a:ln w="3175">
            <a:noFill/>
          </a:ln>
        </p:spPr>
        <p:txBody>
          <a:bodyPr wrap="square" lIns="84406" tIns="42203" rIns="84406" bIns="42203" rtlCol="0" anchor="ctr">
            <a:noAutofit/>
          </a:bodyPr>
          <a:lstStyle/>
          <a:p>
            <a:pPr algn="ctr"/>
            <a:endParaRPr lang="nl-NL" sz="2585" b="1" cap="none" spc="0" dirty="0">
              <a:ln w="10541" cmpd="sng">
                <a:solidFill>
                  <a:srgbClr val="7D7D7D">
                    <a:tint val="100000"/>
                    <a:shade val="100000"/>
                    <a:satMod val="110000"/>
                  </a:srgbClr>
                </a:solidFill>
                <a:prstDash val="solid"/>
              </a:ln>
              <a:solidFill>
                <a:srgbClr val="EB6A27"/>
              </a:solidFill>
              <a:effectLst/>
              <a:latin typeface="Gill Sans MT" pitchFamily="34" charset="0"/>
            </a:endParaRPr>
          </a:p>
        </p:txBody>
      </p:sp>
      <p:sp>
        <p:nvSpPr>
          <p:cNvPr id="3" name="Title 17"/>
          <p:cNvSpPr>
            <a:spLocks noGrp="1"/>
          </p:cNvSpPr>
          <p:nvPr>
            <p:ph type="title"/>
          </p:nvPr>
        </p:nvSpPr>
        <p:spPr>
          <a:xfrm>
            <a:off x="251520" y="332656"/>
            <a:ext cx="7776000" cy="720080"/>
          </a:xfrm>
          <a:prstGeom prst="rect">
            <a:avLst/>
          </a:prstGeom>
          <a:noFill/>
        </p:spPr>
        <p:txBody>
          <a:bodyPr lIns="72000" tIns="0" rIns="144000" bIns="0" anchor="ctr" anchorCtr="0"/>
          <a:lstStyle>
            <a:lvl1pPr>
              <a:defRPr kumimoji="0" lang="en-US" sz="1846" i="0" u="none" strike="noStrike" kern="0" cap="all" spc="0" normalizeH="0" baseline="0" dirty="0">
                <a:ln>
                  <a:noFill/>
                </a:ln>
                <a:solidFill>
                  <a:schemeClr val="tx1"/>
                </a:solidFill>
                <a:effectLst/>
                <a:uLnTx/>
                <a:uFillTx/>
                <a:latin typeface="Calibri" panose="020F0502020204030204" pitchFamily="34" charset="0"/>
              </a:defRPr>
            </a:lvl1pPr>
          </a:lstStyle>
          <a:p>
            <a:pPr lvl="0"/>
            <a:r>
              <a:rPr lang="en-US" dirty="0"/>
              <a:t>Click to edit Master title style</a:t>
            </a:r>
          </a:p>
        </p:txBody>
      </p:sp>
      <p:sp>
        <p:nvSpPr>
          <p:cNvPr id="4" name="Text Placeholder 18"/>
          <p:cNvSpPr>
            <a:spLocks noGrp="1"/>
          </p:cNvSpPr>
          <p:nvPr>
            <p:ph type="body" sz="quarter" idx="10"/>
          </p:nvPr>
        </p:nvSpPr>
        <p:spPr>
          <a:xfrm>
            <a:off x="650333" y="1357212"/>
            <a:ext cx="2791695" cy="4414278"/>
          </a:xfrm>
          <a:prstGeom prst="rect">
            <a:avLst/>
          </a:prstGeom>
          <a:solidFill>
            <a:schemeClr val="bg1">
              <a:lumMod val="95000"/>
              <a:alpha val="85000"/>
            </a:schemeClr>
          </a:solidFill>
        </p:spPr>
        <p:txBody>
          <a:bodyPr lIns="216000" tIns="216000" rIns="216000" bIns="216000"/>
          <a:lstStyle>
            <a:lvl1pPr marL="0" indent="0">
              <a:spcBef>
                <a:spcPts val="0"/>
              </a:spcBef>
              <a:spcAft>
                <a:spcPts val="1662"/>
              </a:spcAft>
              <a:buFont typeface="Wingdings" panose="05000000000000000000" pitchFamily="2" charset="2"/>
              <a:buNone/>
              <a:defRPr sz="1477" b="0">
                <a:latin typeface="Calibri" panose="020F0502020204030204" pitchFamily="34" charset="0"/>
              </a:defRPr>
            </a:lvl1pPr>
            <a:lvl2pPr marL="328254" indent="-159731">
              <a:buClr>
                <a:srgbClr val="FF6600"/>
              </a:buClr>
              <a:defRPr sz="1108">
                <a:latin typeface="Gill Sans MT" pitchFamily="34" charset="0"/>
              </a:defRPr>
            </a:lvl2pPr>
          </a:lstStyle>
          <a:p>
            <a:pPr lvl="0"/>
            <a:r>
              <a:rPr lang="en-US" dirty="0"/>
              <a:t>Click to edit Master text styles</a:t>
            </a:r>
          </a:p>
        </p:txBody>
      </p:sp>
      <p:sp>
        <p:nvSpPr>
          <p:cNvPr id="25" name="Slide Number Placeholder 5"/>
          <p:cNvSpPr>
            <a:spLocks noGrp="1"/>
          </p:cNvSpPr>
          <p:nvPr>
            <p:ph type="sldNum" sz="quarter" idx="4"/>
          </p:nvPr>
        </p:nvSpPr>
        <p:spPr>
          <a:xfrm>
            <a:off x="8147871" y="6293983"/>
            <a:ext cx="332308" cy="252000"/>
          </a:xfrm>
          <a:prstGeom prst="rect">
            <a:avLst/>
          </a:prstGeom>
          <a:solidFill>
            <a:schemeClr val="bg1">
              <a:lumMod val="95000"/>
            </a:schemeClr>
          </a:solidFill>
        </p:spPr>
        <p:txBody>
          <a:bodyPr vert="horz" lIns="72000" tIns="45720" rIns="108000" bIns="45720" rtlCol="0" anchor="ctr" anchorCtr="0"/>
          <a:lstStyle>
            <a:lvl1pPr algn="ctr">
              <a:defRPr sz="831">
                <a:solidFill>
                  <a:schemeClr val="tx1"/>
                </a:solidFill>
                <a:latin typeface="Calibri" panose="020F0502020204030204" pitchFamily="34" charset="0"/>
              </a:defRPr>
            </a:lvl1pPr>
          </a:lstStyle>
          <a:p>
            <a:fld id="{30136BDE-F8B5-4A5E-A0FB-E3B5791E54D7}" type="slidenum">
              <a:rPr lang="nl-NL" smtClean="0"/>
              <a:pPr/>
              <a:t>‹#›</a:t>
            </a:fld>
            <a:endParaRPr lang="nl-NL" dirty="0"/>
          </a:p>
        </p:txBody>
      </p:sp>
    </p:spTree>
    <p:extLst>
      <p:ext uri="{BB962C8B-B14F-4D97-AF65-F5344CB8AC3E}">
        <p14:creationId xmlns:p14="http://schemas.microsoft.com/office/powerpoint/2010/main" val="37334576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4" name="Picture 3" descr="Powerpoint-slid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27098" cy="6858000"/>
          </a:xfrm>
          <a:prstGeom prst="rect">
            <a:avLst/>
          </a:prstGeom>
        </p:spPr>
      </p:pic>
      <p:sp>
        <p:nvSpPr>
          <p:cNvPr id="2" name="Title 1"/>
          <p:cNvSpPr>
            <a:spLocks noGrp="1"/>
          </p:cNvSpPr>
          <p:nvPr>
            <p:ph type="ctrTitle" hasCustomPrompt="1"/>
          </p:nvPr>
        </p:nvSpPr>
        <p:spPr>
          <a:xfrm>
            <a:off x="585627" y="553513"/>
            <a:ext cx="4572000" cy="993775"/>
          </a:xfrm>
        </p:spPr>
        <p:txBody>
          <a:bodyPr anchor="b" anchorCtr="0">
            <a:normAutofit/>
          </a:bodyPr>
          <a:lstStyle>
            <a:lvl1pPr algn="l">
              <a:defRPr sz="3600" b="0" baseline="0">
                <a:solidFill>
                  <a:schemeClr val="bg1"/>
                </a:solidFill>
                <a:latin typeface="+mn-lt"/>
              </a:defRPr>
            </a:lvl1pPr>
          </a:lstStyle>
          <a:p>
            <a:r>
              <a:rPr lang="en-US" dirty="0"/>
              <a:t>Presentation Title</a:t>
            </a:r>
            <a:endParaRPr lang="en-GB" dirty="0"/>
          </a:p>
        </p:txBody>
      </p:sp>
      <p:sp>
        <p:nvSpPr>
          <p:cNvPr id="3" name="Subtitle 2"/>
          <p:cNvSpPr>
            <a:spLocks noGrp="1"/>
          </p:cNvSpPr>
          <p:nvPr>
            <p:ph type="subTitle" idx="1" hasCustomPrompt="1"/>
          </p:nvPr>
        </p:nvSpPr>
        <p:spPr>
          <a:xfrm>
            <a:off x="585627" y="1567950"/>
            <a:ext cx="4572000" cy="931333"/>
          </a:xfrm>
        </p:spPr>
        <p:txBody>
          <a:bodyPr>
            <a:normAutofit/>
          </a:bodyPr>
          <a:lstStyle>
            <a:lvl1pPr marL="0" indent="0" algn="l">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Presentation date</a:t>
            </a:r>
            <a:endParaRPr lang="en-GB" dirty="0"/>
          </a:p>
        </p:txBody>
      </p:sp>
    </p:spTree>
    <p:extLst>
      <p:ext uri="{BB962C8B-B14F-4D97-AF65-F5344CB8AC3E}">
        <p14:creationId xmlns:p14="http://schemas.microsoft.com/office/powerpoint/2010/main" val="2801532177"/>
      </p:ext>
    </p:extLst>
  </p:cSld>
  <p:clrMapOvr>
    <a:masterClrMapping/>
  </p:clrMapOvr>
  <mc:AlternateContent xmlns:mc="http://schemas.openxmlformats.org/markup-compatibility/2006" xmlns:p14="http://schemas.microsoft.com/office/powerpoint/2010/main">
    <mc:Choice Requires="p14">
      <p:transition spd="slow">
        <p14:rippl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 Id="rId5" Type="http://schemas.openxmlformats.org/officeDocument/2006/relationships/theme" Target="../theme/theme2.xml"/><Relationship Id="rId4"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15.xml"/><Relationship Id="rId7"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slideLayout" Target="../slideLayouts/slideLayout20.xml"/><Relationship Id="rId1" Type="http://schemas.openxmlformats.org/officeDocument/2006/relationships/slideLayout" Target="../slideLayouts/slideLayout19.xml"/><Relationship Id="rId5" Type="http://schemas.openxmlformats.org/officeDocument/2006/relationships/theme" Target="../theme/theme4.xml"/><Relationship Id="rId4" Type="http://schemas.openxmlformats.org/officeDocument/2006/relationships/slideLayout" Target="../slideLayouts/slideLayout22.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slideLayout" Target="../slideLayouts/slideLayout24.xml"/><Relationship Id="rId1" Type="http://schemas.openxmlformats.org/officeDocument/2006/relationships/slideLayout" Target="../slideLayouts/slideLayout23.xml"/><Relationship Id="rId5" Type="http://schemas.openxmlformats.org/officeDocument/2006/relationships/theme" Target="../theme/theme5.xml"/><Relationship Id="rId4" Type="http://schemas.openxmlformats.org/officeDocument/2006/relationships/slideLayout" Target="../slideLayouts/slideLayout26.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slideLayout" Target="../slideLayouts/slideLayout28.xml"/><Relationship Id="rId1" Type="http://schemas.openxmlformats.org/officeDocument/2006/relationships/slideLayout" Target="../slideLayouts/slideLayout27.xml"/><Relationship Id="rId4"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2"/>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0" y="0"/>
            <a:ext cx="9144000" cy="685800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fld id="{134DD22C-519A-4D1C-ADC9-E6897BBD7CE8}" type="datetimeFigureOut">
              <a:rPr lang="en-GB" smtClean="0"/>
              <a:pPr/>
              <a:t>09/08/2022</a:t>
            </a:fld>
            <a:endParaRPr lang="en-GB"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endParaRPr lang="en-GB"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CE720990-1A3F-460A-920E-1B8BEE03457C}" type="slidenum">
              <a:rPr lang="en-GB" smtClean="0"/>
              <a:pPr/>
              <a:t>‹#›</a:t>
            </a:fld>
            <a:endParaRPr lang="en-GB" dirty="0"/>
          </a:p>
        </p:txBody>
      </p:sp>
    </p:spTree>
    <p:extLst>
      <p:ext uri="{BB962C8B-B14F-4D97-AF65-F5344CB8AC3E}">
        <p14:creationId xmlns:p14="http://schemas.microsoft.com/office/powerpoint/2010/main" val="561423111"/>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0" r:id="rId3"/>
    <p:sldLayoutId id="2147483655" r:id="rId4"/>
    <p:sldLayoutId id="2147483652" r:id="rId5"/>
    <p:sldLayoutId id="2147483653" r:id="rId6"/>
    <p:sldLayoutId id="2147483763" r:id="rId7"/>
    <p:sldLayoutId id="2147483764" r:id="rId8"/>
  </p:sldLayoutIdLst>
  <p:txStyles>
    <p:titleStyle>
      <a:lvl1pPr algn="l" defTabSz="914400" rtl="0" eaLnBrk="1" latinLnBrk="0" hangingPunct="1">
        <a:spcBef>
          <a:spcPct val="0"/>
        </a:spcBef>
        <a:buNone/>
        <a:defRPr sz="3200" b="1" kern="1200">
          <a:solidFill>
            <a:srgbClr val="FF0000"/>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Clr>
          <a:srgbClr val="FF0000"/>
        </a:buClr>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FF0000"/>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FF0000"/>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spcBef>
          <a:spcPct val="200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spcBef>
          <a:spcPct val="200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p:cNvSpPr>
            <a:spLocks noGrp="1"/>
          </p:cNvSpPr>
          <p:nvPr>
            <p:ph type="body" idx="1"/>
          </p:nvPr>
        </p:nvSpPr>
        <p:spPr>
          <a:xfrm>
            <a:off x="457200" y="14478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524349509"/>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721" r:id="rId4"/>
  </p:sldLayoutIdLst>
  <mc:AlternateContent xmlns:mc="http://schemas.openxmlformats.org/markup-compatibility/2006" xmlns:p14="http://schemas.microsoft.com/office/powerpoint/2010/main">
    <mc:Choice Requires="p14">
      <p:transition spd="slow">
        <p14:ripple/>
      </p:transition>
    </mc:Choice>
    <mc:Fallback xmlns="">
      <p:transition spd="slow">
        <p:fade/>
      </p:transition>
    </mc:Fallback>
  </mc:AlternateContent>
  <p:hf sldNum="0" hdr="0" ftr="0"/>
  <p:txStyles>
    <p:titleStyle>
      <a:lvl1pPr algn="l" defTabSz="914400" rtl="0" eaLnBrk="1" latinLnBrk="0" hangingPunct="1">
        <a:spcBef>
          <a:spcPct val="0"/>
        </a:spcBef>
        <a:buNone/>
        <a:defRPr sz="3200" b="1" kern="1200">
          <a:solidFill>
            <a:schemeClr val="tx2"/>
          </a:solidFill>
          <a:latin typeface="+mj-lt"/>
          <a:ea typeface="+mj-ea"/>
          <a:cs typeface="+mj-cs"/>
        </a:defRPr>
      </a:lvl1pPr>
    </p:titleStyle>
    <p:bodyStyle>
      <a:lvl1pPr marL="0" indent="0" algn="l" defTabSz="914400" rtl="0" eaLnBrk="1" latinLnBrk="0" hangingPunct="1">
        <a:spcBef>
          <a:spcPts val="1200"/>
        </a:spcBef>
        <a:buClr>
          <a:schemeClr val="tx2"/>
        </a:buClr>
        <a:buFont typeface="Arial" pitchFamily="34" charset="0"/>
        <a:buNone/>
        <a:defRPr sz="1800" kern="1200">
          <a:solidFill>
            <a:schemeClr val="tx1"/>
          </a:solidFill>
          <a:latin typeface="+mn-lt"/>
          <a:ea typeface="+mn-ea"/>
          <a:cs typeface="+mn-cs"/>
        </a:defRPr>
      </a:lvl1pPr>
      <a:lvl2pPr marL="228600" indent="-228600" algn="l" defTabSz="914400" rtl="0" eaLnBrk="1" latinLnBrk="0" hangingPunct="1">
        <a:spcBef>
          <a:spcPts val="1200"/>
        </a:spcBef>
        <a:buClr>
          <a:schemeClr val="tx2"/>
        </a:buClr>
        <a:buFont typeface="Arial" pitchFamily="34" charset="0"/>
        <a:buChar char="•"/>
        <a:defRPr sz="1800" kern="1200">
          <a:solidFill>
            <a:schemeClr val="tx1"/>
          </a:solidFill>
          <a:latin typeface="+mn-lt"/>
          <a:ea typeface="+mn-ea"/>
          <a:cs typeface="+mn-cs"/>
        </a:defRPr>
      </a:lvl2pPr>
      <a:lvl3pPr marL="685800" indent="-228600" algn="l" defTabSz="914400" rtl="0" eaLnBrk="1" latinLnBrk="0" hangingPunct="1">
        <a:spcBef>
          <a:spcPts val="1200"/>
        </a:spcBef>
        <a:buClr>
          <a:schemeClr val="tx2"/>
        </a:buClr>
        <a:buFont typeface="Arial" pitchFamily="34" charset="0"/>
        <a:buChar char="−"/>
        <a:defRPr sz="1400" kern="1200">
          <a:solidFill>
            <a:schemeClr val="tx1"/>
          </a:solidFill>
          <a:latin typeface="+mn-lt"/>
          <a:ea typeface="+mn-ea"/>
          <a:cs typeface="+mn-cs"/>
        </a:defRPr>
      </a:lvl3pPr>
      <a:lvl4pPr marL="1600200" indent="-228600" algn="l" defTabSz="914400" rtl="0" eaLnBrk="1" latinLnBrk="0" hangingPunct="1">
        <a:spcBef>
          <a:spcPts val="1200"/>
        </a:spcBef>
        <a:buFont typeface="Arial" pitchFamily="34" charset="0"/>
        <a:buChar char="–"/>
        <a:defRPr sz="1200" kern="1200">
          <a:solidFill>
            <a:schemeClr val="tx1"/>
          </a:solidFill>
          <a:latin typeface="+mn-lt"/>
          <a:ea typeface="+mn-ea"/>
          <a:cs typeface="+mn-cs"/>
        </a:defRPr>
      </a:lvl4pPr>
      <a:lvl5pPr marL="2057400" indent="-228600" algn="l" defTabSz="914400" rtl="0" eaLnBrk="1" latinLnBrk="0" hangingPunct="1">
        <a:spcBef>
          <a:spcPts val="1200"/>
        </a:spcBef>
        <a:buFont typeface="Arial" pitchFamily="34" charset="0"/>
        <a:buChar char="»"/>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2"/>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0" y="2"/>
            <a:ext cx="9144000" cy="685800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endParaRPr lang="en-US" dirty="0"/>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108">
                <a:solidFill>
                  <a:schemeClr val="tx1">
                    <a:tint val="75000"/>
                  </a:schemeClr>
                </a:solidFill>
                <a:latin typeface="Arial" panose="020B0604020202020204" pitchFamily="34" charset="0"/>
                <a:cs typeface="Arial" panose="020B0604020202020204" pitchFamily="34" charset="0"/>
              </a:defRPr>
            </a:lvl1pPr>
          </a:lstStyle>
          <a:p>
            <a:fld id="{134DD22C-519A-4D1C-ADC9-E6897BBD7CE8}" type="datetimeFigureOut">
              <a:rPr lang="en-GB" smtClean="0">
                <a:solidFill>
                  <a:prstClr val="black">
                    <a:tint val="75000"/>
                  </a:prstClr>
                </a:solidFill>
              </a:rPr>
              <a:pPr/>
              <a:t>09/08/2022</a:t>
            </a:fld>
            <a:endParaRPr lang="en-GB" dirty="0">
              <a:solidFill>
                <a:prstClr val="black">
                  <a:tint val="75000"/>
                </a:prst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108">
                <a:solidFill>
                  <a:schemeClr val="tx1">
                    <a:tint val="75000"/>
                  </a:schemeClr>
                </a:solidFill>
                <a:latin typeface="Arial" panose="020B0604020202020204" pitchFamily="34" charset="0"/>
                <a:cs typeface="Arial" panose="020B0604020202020204" pitchFamily="34" charset="0"/>
              </a:defRPr>
            </a:lvl1pPr>
          </a:lstStyle>
          <a:p>
            <a:endParaRPr lang="en-GB" dirty="0">
              <a:solidFill>
                <a:prstClr val="black">
                  <a:tint val="75000"/>
                </a:prst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108">
                <a:solidFill>
                  <a:schemeClr val="tx1">
                    <a:tint val="75000"/>
                  </a:schemeClr>
                </a:solidFill>
                <a:latin typeface="Arial" panose="020B0604020202020204" pitchFamily="34" charset="0"/>
                <a:cs typeface="Arial" panose="020B0604020202020204" pitchFamily="34" charset="0"/>
              </a:defRPr>
            </a:lvl1pPr>
          </a:lstStyle>
          <a:p>
            <a:fld id="{CE720990-1A3F-460A-920E-1B8BEE03457C}"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4155127593"/>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Lst>
  <p:txStyles>
    <p:titleStyle>
      <a:lvl1pPr algn="l" defTabSz="844083" rtl="0" eaLnBrk="1" latinLnBrk="0" hangingPunct="1">
        <a:spcBef>
          <a:spcPct val="0"/>
        </a:spcBef>
        <a:buNone/>
        <a:defRPr sz="2954" b="1" kern="1200">
          <a:solidFill>
            <a:srgbClr val="FF0000"/>
          </a:solidFill>
          <a:latin typeface="Arial" panose="020B0604020202020204" pitchFamily="34" charset="0"/>
          <a:ea typeface="+mj-ea"/>
          <a:cs typeface="Arial" panose="020B0604020202020204" pitchFamily="34" charset="0"/>
        </a:defRPr>
      </a:lvl1pPr>
    </p:titleStyle>
    <p:bodyStyle>
      <a:lvl1pPr marL="316531" indent="-316531" algn="l" defTabSz="844083" rtl="0" eaLnBrk="1" latinLnBrk="0" hangingPunct="1">
        <a:spcBef>
          <a:spcPct val="20000"/>
        </a:spcBef>
        <a:buClr>
          <a:srgbClr val="FF0000"/>
        </a:buClr>
        <a:buFont typeface="Wingdings" panose="05000000000000000000" pitchFamily="2" charset="2"/>
        <a:buChar char="§"/>
        <a:defRPr sz="1846" kern="1200">
          <a:solidFill>
            <a:schemeClr val="tx1"/>
          </a:solidFill>
          <a:latin typeface="Arial" panose="020B0604020202020204" pitchFamily="34" charset="0"/>
          <a:ea typeface="+mn-ea"/>
          <a:cs typeface="Arial" panose="020B0604020202020204" pitchFamily="34" charset="0"/>
        </a:defRPr>
      </a:lvl1pPr>
      <a:lvl2pPr marL="685817" indent="-263776" algn="l" defTabSz="844083" rtl="0" eaLnBrk="1" latinLnBrk="0" hangingPunct="1">
        <a:spcBef>
          <a:spcPct val="20000"/>
        </a:spcBef>
        <a:buClr>
          <a:srgbClr val="FF0000"/>
        </a:buClr>
        <a:buFont typeface="Arial" panose="020B0604020202020204" pitchFamily="34" charset="0"/>
        <a:buChar char="–"/>
        <a:defRPr sz="1662" kern="1200">
          <a:solidFill>
            <a:schemeClr val="tx1"/>
          </a:solidFill>
          <a:latin typeface="Arial" panose="020B0604020202020204" pitchFamily="34" charset="0"/>
          <a:ea typeface="+mn-ea"/>
          <a:cs typeface="Arial" panose="020B0604020202020204" pitchFamily="34" charset="0"/>
        </a:defRPr>
      </a:lvl2pPr>
      <a:lvl3pPr marL="1055103" indent="-211021" algn="l" defTabSz="844083" rtl="0" eaLnBrk="1" latinLnBrk="0" hangingPunct="1">
        <a:spcBef>
          <a:spcPct val="20000"/>
        </a:spcBef>
        <a:buClr>
          <a:srgbClr val="FF0000"/>
        </a:buClr>
        <a:buFont typeface="Arial" panose="020B0604020202020204" pitchFamily="34" charset="0"/>
        <a:buChar char="•"/>
        <a:defRPr sz="1477" kern="1200">
          <a:solidFill>
            <a:schemeClr val="tx1"/>
          </a:solidFill>
          <a:latin typeface="Arial" panose="020B0604020202020204" pitchFamily="34" charset="0"/>
          <a:ea typeface="+mn-ea"/>
          <a:cs typeface="Arial" panose="020B0604020202020204" pitchFamily="34" charset="0"/>
        </a:defRPr>
      </a:lvl3pPr>
      <a:lvl4pPr marL="1266124" indent="0" algn="l" defTabSz="844083" rtl="0" eaLnBrk="1" latinLnBrk="0" hangingPunct="1">
        <a:spcBef>
          <a:spcPct val="20000"/>
        </a:spcBef>
        <a:buFont typeface="Arial" panose="020B0604020202020204" pitchFamily="34" charset="0"/>
        <a:buNone/>
        <a:defRPr sz="1846" kern="1200">
          <a:solidFill>
            <a:schemeClr val="tx1"/>
          </a:solidFill>
          <a:latin typeface="Arial" panose="020B0604020202020204" pitchFamily="34" charset="0"/>
          <a:ea typeface="+mn-ea"/>
          <a:cs typeface="Arial" panose="020B0604020202020204" pitchFamily="34" charset="0"/>
        </a:defRPr>
      </a:lvl4pPr>
      <a:lvl5pPr marL="1688165" indent="0" algn="l" defTabSz="844083" rtl="0" eaLnBrk="1" latinLnBrk="0" hangingPunct="1">
        <a:spcBef>
          <a:spcPct val="20000"/>
        </a:spcBef>
        <a:buFont typeface="Arial" panose="020B0604020202020204" pitchFamily="34" charset="0"/>
        <a:buNone/>
        <a:defRPr sz="1846" kern="1200">
          <a:solidFill>
            <a:schemeClr val="tx1"/>
          </a:solidFill>
          <a:latin typeface="Arial" panose="020B0604020202020204" pitchFamily="34" charset="0"/>
          <a:ea typeface="+mn-ea"/>
          <a:cs typeface="Arial" panose="020B0604020202020204" pitchFamily="34" charset="0"/>
        </a:defRPr>
      </a:lvl5pPr>
      <a:lvl6pPr marL="2321227" indent="-211021" algn="l" defTabSz="844083" rtl="0" eaLnBrk="1" latinLnBrk="0" hangingPunct="1">
        <a:spcBef>
          <a:spcPct val="20000"/>
        </a:spcBef>
        <a:buFont typeface="Arial" panose="020B0604020202020204" pitchFamily="34" charset="0"/>
        <a:buChar char="•"/>
        <a:defRPr sz="1846" kern="1200">
          <a:solidFill>
            <a:schemeClr val="tx1"/>
          </a:solidFill>
          <a:latin typeface="+mn-lt"/>
          <a:ea typeface="+mn-ea"/>
          <a:cs typeface="+mn-cs"/>
        </a:defRPr>
      </a:lvl6pPr>
      <a:lvl7pPr marL="2743269" indent="-211021" algn="l" defTabSz="844083" rtl="0" eaLnBrk="1" latinLnBrk="0" hangingPunct="1">
        <a:spcBef>
          <a:spcPct val="20000"/>
        </a:spcBef>
        <a:buFont typeface="Arial" panose="020B0604020202020204" pitchFamily="34" charset="0"/>
        <a:buChar char="•"/>
        <a:defRPr sz="1846" kern="1200">
          <a:solidFill>
            <a:schemeClr val="tx1"/>
          </a:solidFill>
          <a:latin typeface="+mn-lt"/>
          <a:ea typeface="+mn-ea"/>
          <a:cs typeface="+mn-cs"/>
        </a:defRPr>
      </a:lvl7pPr>
      <a:lvl8pPr marL="3165310" indent="-211021" algn="l" defTabSz="844083" rtl="0" eaLnBrk="1" latinLnBrk="0" hangingPunct="1">
        <a:spcBef>
          <a:spcPct val="20000"/>
        </a:spcBef>
        <a:buFont typeface="Arial" panose="020B0604020202020204" pitchFamily="34" charset="0"/>
        <a:buChar char="•"/>
        <a:defRPr sz="1846" kern="1200">
          <a:solidFill>
            <a:schemeClr val="tx1"/>
          </a:solidFill>
          <a:latin typeface="+mn-lt"/>
          <a:ea typeface="+mn-ea"/>
          <a:cs typeface="+mn-cs"/>
        </a:defRPr>
      </a:lvl8pPr>
      <a:lvl9pPr marL="3587351" indent="-211021" algn="l" defTabSz="844083" rtl="0" eaLnBrk="1" latinLnBrk="0" hangingPunct="1">
        <a:spcBef>
          <a:spcPct val="20000"/>
        </a:spcBef>
        <a:buFont typeface="Arial" panose="020B0604020202020204" pitchFamily="34" charset="0"/>
        <a:buChar char="•"/>
        <a:defRPr sz="1846" kern="1200">
          <a:solidFill>
            <a:schemeClr val="tx1"/>
          </a:solidFill>
          <a:latin typeface="+mn-lt"/>
          <a:ea typeface="+mn-ea"/>
          <a:cs typeface="+mn-cs"/>
        </a:defRPr>
      </a:lvl9pPr>
    </p:bodyStyle>
    <p:otherStyle>
      <a:defPPr>
        <a:defRPr lang="en-US"/>
      </a:defPPr>
      <a:lvl1pPr marL="0" algn="l" defTabSz="844083" rtl="0" eaLnBrk="1" latinLnBrk="0" hangingPunct="1">
        <a:defRPr sz="1662" kern="1200">
          <a:solidFill>
            <a:schemeClr val="tx1"/>
          </a:solidFill>
          <a:latin typeface="+mn-lt"/>
          <a:ea typeface="+mn-ea"/>
          <a:cs typeface="+mn-cs"/>
        </a:defRPr>
      </a:lvl1pPr>
      <a:lvl2pPr marL="422041" algn="l" defTabSz="844083" rtl="0" eaLnBrk="1" latinLnBrk="0" hangingPunct="1">
        <a:defRPr sz="1662" kern="1200">
          <a:solidFill>
            <a:schemeClr val="tx1"/>
          </a:solidFill>
          <a:latin typeface="+mn-lt"/>
          <a:ea typeface="+mn-ea"/>
          <a:cs typeface="+mn-cs"/>
        </a:defRPr>
      </a:lvl2pPr>
      <a:lvl3pPr marL="844083" algn="l" defTabSz="844083" rtl="0" eaLnBrk="1" latinLnBrk="0" hangingPunct="1">
        <a:defRPr sz="1662" kern="1200">
          <a:solidFill>
            <a:schemeClr val="tx1"/>
          </a:solidFill>
          <a:latin typeface="+mn-lt"/>
          <a:ea typeface="+mn-ea"/>
          <a:cs typeface="+mn-cs"/>
        </a:defRPr>
      </a:lvl3pPr>
      <a:lvl4pPr marL="1266124" algn="l" defTabSz="844083" rtl="0" eaLnBrk="1" latinLnBrk="0" hangingPunct="1">
        <a:defRPr sz="1662" kern="1200">
          <a:solidFill>
            <a:schemeClr val="tx1"/>
          </a:solidFill>
          <a:latin typeface="+mn-lt"/>
          <a:ea typeface="+mn-ea"/>
          <a:cs typeface="+mn-cs"/>
        </a:defRPr>
      </a:lvl4pPr>
      <a:lvl5pPr marL="1688165" algn="l" defTabSz="844083" rtl="0" eaLnBrk="1" latinLnBrk="0" hangingPunct="1">
        <a:defRPr sz="1662" kern="1200">
          <a:solidFill>
            <a:schemeClr val="tx1"/>
          </a:solidFill>
          <a:latin typeface="+mn-lt"/>
          <a:ea typeface="+mn-ea"/>
          <a:cs typeface="+mn-cs"/>
        </a:defRPr>
      </a:lvl5pPr>
      <a:lvl6pPr marL="2110207" algn="l" defTabSz="844083" rtl="0" eaLnBrk="1" latinLnBrk="0" hangingPunct="1">
        <a:defRPr sz="1662" kern="1200">
          <a:solidFill>
            <a:schemeClr val="tx1"/>
          </a:solidFill>
          <a:latin typeface="+mn-lt"/>
          <a:ea typeface="+mn-ea"/>
          <a:cs typeface="+mn-cs"/>
        </a:defRPr>
      </a:lvl6pPr>
      <a:lvl7pPr marL="2532248" algn="l" defTabSz="844083" rtl="0" eaLnBrk="1" latinLnBrk="0" hangingPunct="1">
        <a:defRPr sz="1662" kern="1200">
          <a:solidFill>
            <a:schemeClr val="tx1"/>
          </a:solidFill>
          <a:latin typeface="+mn-lt"/>
          <a:ea typeface="+mn-ea"/>
          <a:cs typeface="+mn-cs"/>
        </a:defRPr>
      </a:lvl7pPr>
      <a:lvl8pPr marL="2954289" algn="l" defTabSz="844083" rtl="0" eaLnBrk="1" latinLnBrk="0" hangingPunct="1">
        <a:defRPr sz="1662" kern="1200">
          <a:solidFill>
            <a:schemeClr val="tx1"/>
          </a:solidFill>
          <a:latin typeface="+mn-lt"/>
          <a:ea typeface="+mn-ea"/>
          <a:cs typeface="+mn-cs"/>
        </a:defRPr>
      </a:lvl8pPr>
      <a:lvl9pPr marL="3376331" algn="l" defTabSz="844083" rtl="0" eaLnBrk="1" latinLnBrk="0" hangingPunct="1">
        <a:defRPr sz="1662"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447801"/>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524388850"/>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Lst>
  <mc:AlternateContent xmlns:mc="http://schemas.openxmlformats.org/markup-compatibility/2006" xmlns:p14="http://schemas.microsoft.com/office/powerpoint/2010/main">
    <mc:Choice Requires="p14">
      <p:transition spd="slow">
        <p14:ripple/>
      </p:transition>
    </mc:Choice>
    <mc:Fallback xmlns="">
      <p:transition spd="slow">
        <p:fade/>
      </p:transition>
    </mc:Fallback>
  </mc:AlternateContent>
  <p:hf sldNum="0" hdr="0" ftr="0"/>
  <p:txStyles>
    <p:titleStyle>
      <a:lvl1pPr algn="l" defTabSz="685800" rtl="0" eaLnBrk="1" latinLnBrk="0" hangingPunct="1">
        <a:spcBef>
          <a:spcPct val="0"/>
        </a:spcBef>
        <a:buNone/>
        <a:defRPr sz="2400" b="1" kern="1200">
          <a:solidFill>
            <a:schemeClr val="tx2"/>
          </a:solidFill>
          <a:latin typeface="+mj-lt"/>
          <a:ea typeface="+mj-ea"/>
          <a:cs typeface="+mj-cs"/>
        </a:defRPr>
      </a:lvl1pPr>
    </p:titleStyle>
    <p:bodyStyle>
      <a:lvl1pPr marL="0" indent="0" algn="l" defTabSz="685800" rtl="0" eaLnBrk="1" latinLnBrk="0" hangingPunct="1">
        <a:spcBef>
          <a:spcPts val="900"/>
        </a:spcBef>
        <a:buClr>
          <a:schemeClr val="tx2"/>
        </a:buClr>
        <a:buFont typeface="Arial" pitchFamily="34" charset="0"/>
        <a:buNone/>
        <a:defRPr sz="1350" kern="1200">
          <a:solidFill>
            <a:schemeClr val="tx1"/>
          </a:solidFill>
          <a:latin typeface="+mn-lt"/>
          <a:ea typeface="+mn-ea"/>
          <a:cs typeface="+mn-cs"/>
        </a:defRPr>
      </a:lvl1pPr>
      <a:lvl2pPr marL="171450" indent="-171450" algn="l" defTabSz="685800" rtl="0" eaLnBrk="1" latinLnBrk="0" hangingPunct="1">
        <a:spcBef>
          <a:spcPts val="900"/>
        </a:spcBef>
        <a:buClr>
          <a:schemeClr val="tx2"/>
        </a:buClr>
        <a:buFont typeface="Arial" pitchFamily="34" charset="0"/>
        <a:buChar char="•"/>
        <a:defRPr sz="1350" kern="1200">
          <a:solidFill>
            <a:schemeClr val="tx1"/>
          </a:solidFill>
          <a:latin typeface="+mn-lt"/>
          <a:ea typeface="+mn-ea"/>
          <a:cs typeface="+mn-cs"/>
        </a:defRPr>
      </a:lvl2pPr>
      <a:lvl3pPr marL="514350" indent="-171450" algn="l" defTabSz="685800" rtl="0" eaLnBrk="1" latinLnBrk="0" hangingPunct="1">
        <a:spcBef>
          <a:spcPts val="900"/>
        </a:spcBef>
        <a:buClr>
          <a:schemeClr val="tx2"/>
        </a:buClr>
        <a:buFont typeface="Arial" pitchFamily="34" charset="0"/>
        <a:buChar char="−"/>
        <a:defRPr sz="1050" kern="1200">
          <a:solidFill>
            <a:schemeClr val="tx1"/>
          </a:solidFill>
          <a:latin typeface="+mn-lt"/>
          <a:ea typeface="+mn-ea"/>
          <a:cs typeface="+mn-cs"/>
        </a:defRPr>
      </a:lvl3pPr>
      <a:lvl4pPr marL="1200150" indent="-171450" algn="l" defTabSz="685800" rtl="0" eaLnBrk="1" latinLnBrk="0" hangingPunct="1">
        <a:spcBef>
          <a:spcPts val="900"/>
        </a:spcBef>
        <a:buFont typeface="Arial" pitchFamily="34" charset="0"/>
        <a:buChar char="–"/>
        <a:defRPr sz="900" kern="1200">
          <a:solidFill>
            <a:schemeClr val="tx1"/>
          </a:solidFill>
          <a:latin typeface="+mn-lt"/>
          <a:ea typeface="+mn-ea"/>
          <a:cs typeface="+mn-cs"/>
        </a:defRPr>
      </a:lvl4pPr>
      <a:lvl5pPr marL="1543050" indent="-171450" algn="l" defTabSz="685800" rtl="0" eaLnBrk="1" latinLnBrk="0" hangingPunct="1">
        <a:spcBef>
          <a:spcPts val="900"/>
        </a:spcBef>
        <a:buFont typeface="Arial" pitchFamily="34" charset="0"/>
        <a:buChar char="»"/>
        <a:defRPr sz="9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p:cNvSpPr>
            <a:spLocks noGrp="1"/>
          </p:cNvSpPr>
          <p:nvPr>
            <p:ph type="body" idx="1"/>
          </p:nvPr>
        </p:nvSpPr>
        <p:spPr>
          <a:xfrm>
            <a:off x="457200" y="1447801"/>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086313455"/>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Lst>
  <mc:AlternateContent xmlns:mc="http://schemas.openxmlformats.org/markup-compatibility/2006" xmlns:p14="http://schemas.microsoft.com/office/powerpoint/2010/main">
    <mc:Choice Requires="p14">
      <p:transition spd="slow">
        <p14:ripple/>
      </p:transition>
    </mc:Choice>
    <mc:Fallback xmlns="">
      <p:transition spd="slow">
        <p:fade/>
      </p:transition>
    </mc:Fallback>
  </mc:AlternateContent>
  <p:hf sldNum="0" hdr="0" ftr="0"/>
  <p:txStyles>
    <p:titleStyle>
      <a:lvl1pPr algn="l" defTabSz="685800" rtl="0" eaLnBrk="1" latinLnBrk="0" hangingPunct="1">
        <a:spcBef>
          <a:spcPct val="0"/>
        </a:spcBef>
        <a:buNone/>
        <a:defRPr sz="2400" b="1" kern="1200">
          <a:solidFill>
            <a:schemeClr val="tx2"/>
          </a:solidFill>
          <a:latin typeface="+mj-lt"/>
          <a:ea typeface="+mj-ea"/>
          <a:cs typeface="+mj-cs"/>
        </a:defRPr>
      </a:lvl1pPr>
    </p:titleStyle>
    <p:bodyStyle>
      <a:lvl1pPr marL="0" indent="0" algn="l" defTabSz="685800" rtl="0" eaLnBrk="1" latinLnBrk="0" hangingPunct="1">
        <a:spcBef>
          <a:spcPts val="900"/>
        </a:spcBef>
        <a:buClr>
          <a:schemeClr val="tx2"/>
        </a:buClr>
        <a:buFont typeface="Arial" pitchFamily="34" charset="0"/>
        <a:buNone/>
        <a:defRPr sz="1350" kern="1200">
          <a:solidFill>
            <a:schemeClr val="tx1"/>
          </a:solidFill>
          <a:latin typeface="+mn-lt"/>
          <a:ea typeface="+mn-ea"/>
          <a:cs typeface="+mn-cs"/>
        </a:defRPr>
      </a:lvl1pPr>
      <a:lvl2pPr marL="171450" indent="-171450" algn="l" defTabSz="685800" rtl="0" eaLnBrk="1" latinLnBrk="0" hangingPunct="1">
        <a:spcBef>
          <a:spcPts val="900"/>
        </a:spcBef>
        <a:buClr>
          <a:schemeClr val="tx2"/>
        </a:buClr>
        <a:buFont typeface="Arial" pitchFamily="34" charset="0"/>
        <a:buChar char="•"/>
        <a:defRPr sz="1350" kern="1200">
          <a:solidFill>
            <a:schemeClr val="tx1"/>
          </a:solidFill>
          <a:latin typeface="+mn-lt"/>
          <a:ea typeface="+mn-ea"/>
          <a:cs typeface="+mn-cs"/>
        </a:defRPr>
      </a:lvl2pPr>
      <a:lvl3pPr marL="514350" indent="-171450" algn="l" defTabSz="685800" rtl="0" eaLnBrk="1" latinLnBrk="0" hangingPunct="1">
        <a:spcBef>
          <a:spcPts val="900"/>
        </a:spcBef>
        <a:buClr>
          <a:schemeClr val="tx2"/>
        </a:buClr>
        <a:buFont typeface="Arial" pitchFamily="34" charset="0"/>
        <a:buChar char="−"/>
        <a:defRPr sz="1050" kern="1200">
          <a:solidFill>
            <a:schemeClr val="tx1"/>
          </a:solidFill>
          <a:latin typeface="+mn-lt"/>
          <a:ea typeface="+mn-ea"/>
          <a:cs typeface="+mn-cs"/>
        </a:defRPr>
      </a:lvl3pPr>
      <a:lvl4pPr marL="1200150" indent="-171450" algn="l" defTabSz="685800" rtl="0" eaLnBrk="1" latinLnBrk="0" hangingPunct="1">
        <a:spcBef>
          <a:spcPts val="900"/>
        </a:spcBef>
        <a:buFont typeface="Arial" pitchFamily="34" charset="0"/>
        <a:buChar char="–"/>
        <a:defRPr sz="900" kern="1200">
          <a:solidFill>
            <a:schemeClr val="tx1"/>
          </a:solidFill>
          <a:latin typeface="+mn-lt"/>
          <a:ea typeface="+mn-ea"/>
          <a:cs typeface="+mn-cs"/>
        </a:defRPr>
      </a:lvl4pPr>
      <a:lvl5pPr marL="1543050" indent="-171450" algn="l" defTabSz="685800" rtl="0" eaLnBrk="1" latinLnBrk="0" hangingPunct="1">
        <a:spcBef>
          <a:spcPts val="900"/>
        </a:spcBef>
        <a:buFont typeface="Arial" pitchFamily="34" charset="0"/>
        <a:buChar char="»"/>
        <a:defRPr sz="9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p:cNvSpPr>
            <a:spLocks noGrp="1"/>
          </p:cNvSpPr>
          <p:nvPr>
            <p:ph type="body" idx="1"/>
          </p:nvPr>
        </p:nvSpPr>
        <p:spPr>
          <a:xfrm>
            <a:off x="457200" y="1447801"/>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083872003"/>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Lst>
  <mc:AlternateContent xmlns:mc="http://schemas.openxmlformats.org/markup-compatibility/2006" xmlns:p14="http://schemas.microsoft.com/office/powerpoint/2010/main">
    <mc:Choice Requires="p14">
      <p:transition spd="slow">
        <p14:ripple/>
      </p:transition>
    </mc:Choice>
    <mc:Fallback xmlns="">
      <p:transition spd="slow">
        <p:fade/>
      </p:transition>
    </mc:Fallback>
  </mc:AlternateContent>
  <p:hf sldNum="0" hdr="0" ftr="0"/>
  <p:txStyles>
    <p:titleStyle>
      <a:lvl1pPr algn="l" defTabSz="685800" rtl="0" eaLnBrk="1" latinLnBrk="0" hangingPunct="1">
        <a:spcBef>
          <a:spcPct val="0"/>
        </a:spcBef>
        <a:buNone/>
        <a:defRPr sz="2400" b="1" kern="1200">
          <a:solidFill>
            <a:schemeClr val="tx2"/>
          </a:solidFill>
          <a:latin typeface="+mj-lt"/>
          <a:ea typeface="+mj-ea"/>
          <a:cs typeface="+mj-cs"/>
        </a:defRPr>
      </a:lvl1pPr>
    </p:titleStyle>
    <p:bodyStyle>
      <a:lvl1pPr marL="0" indent="0" algn="l" defTabSz="685800" rtl="0" eaLnBrk="1" latinLnBrk="0" hangingPunct="1">
        <a:spcBef>
          <a:spcPts val="900"/>
        </a:spcBef>
        <a:buClr>
          <a:schemeClr val="tx2"/>
        </a:buClr>
        <a:buFont typeface="Arial" pitchFamily="34" charset="0"/>
        <a:buNone/>
        <a:defRPr sz="1350" kern="1200">
          <a:solidFill>
            <a:schemeClr val="tx1"/>
          </a:solidFill>
          <a:latin typeface="+mn-lt"/>
          <a:ea typeface="+mn-ea"/>
          <a:cs typeface="+mn-cs"/>
        </a:defRPr>
      </a:lvl1pPr>
      <a:lvl2pPr marL="171450" indent="-171450" algn="l" defTabSz="685800" rtl="0" eaLnBrk="1" latinLnBrk="0" hangingPunct="1">
        <a:spcBef>
          <a:spcPts val="900"/>
        </a:spcBef>
        <a:buClr>
          <a:schemeClr val="tx2"/>
        </a:buClr>
        <a:buFont typeface="Arial" pitchFamily="34" charset="0"/>
        <a:buChar char="•"/>
        <a:defRPr sz="1350" kern="1200">
          <a:solidFill>
            <a:schemeClr val="tx1"/>
          </a:solidFill>
          <a:latin typeface="+mn-lt"/>
          <a:ea typeface="+mn-ea"/>
          <a:cs typeface="+mn-cs"/>
        </a:defRPr>
      </a:lvl2pPr>
      <a:lvl3pPr marL="514350" indent="-171450" algn="l" defTabSz="685800" rtl="0" eaLnBrk="1" latinLnBrk="0" hangingPunct="1">
        <a:spcBef>
          <a:spcPts val="900"/>
        </a:spcBef>
        <a:buClr>
          <a:schemeClr val="tx2"/>
        </a:buClr>
        <a:buFont typeface="Arial" pitchFamily="34" charset="0"/>
        <a:buChar char="−"/>
        <a:defRPr sz="1050" kern="1200">
          <a:solidFill>
            <a:schemeClr val="tx1"/>
          </a:solidFill>
          <a:latin typeface="+mn-lt"/>
          <a:ea typeface="+mn-ea"/>
          <a:cs typeface="+mn-cs"/>
        </a:defRPr>
      </a:lvl3pPr>
      <a:lvl4pPr marL="1200150" indent="-171450" algn="l" defTabSz="685800" rtl="0" eaLnBrk="1" latinLnBrk="0" hangingPunct="1">
        <a:spcBef>
          <a:spcPts val="900"/>
        </a:spcBef>
        <a:buFont typeface="Arial" pitchFamily="34" charset="0"/>
        <a:buChar char="–"/>
        <a:defRPr sz="900" kern="1200">
          <a:solidFill>
            <a:schemeClr val="tx1"/>
          </a:solidFill>
          <a:latin typeface="+mn-lt"/>
          <a:ea typeface="+mn-ea"/>
          <a:cs typeface="+mn-cs"/>
        </a:defRPr>
      </a:lvl4pPr>
      <a:lvl5pPr marL="1543050" indent="-171450" algn="l" defTabSz="685800" rtl="0" eaLnBrk="1" latinLnBrk="0" hangingPunct="1">
        <a:spcBef>
          <a:spcPts val="900"/>
        </a:spcBef>
        <a:buFont typeface="Arial" pitchFamily="34" charset="0"/>
        <a:buChar char="»"/>
        <a:defRPr sz="9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6.png"/><Relationship Id="rId1" Type="http://schemas.openxmlformats.org/officeDocument/2006/relationships/slideLayout" Target="../slideLayouts/slideLayout3.xml"/><Relationship Id="rId6" Type="http://schemas.openxmlformats.org/officeDocument/2006/relationships/image" Target="../media/image24.png"/><Relationship Id="rId5" Type="http://schemas.openxmlformats.org/officeDocument/2006/relationships/image" Target="../media/image14.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6.png"/><Relationship Id="rId1" Type="http://schemas.openxmlformats.org/officeDocument/2006/relationships/slideLayout" Target="../slideLayouts/slideLayout15.xml"/><Relationship Id="rId6" Type="http://schemas.openxmlformats.org/officeDocument/2006/relationships/image" Target="../media/image17.png"/><Relationship Id="rId5" Type="http://schemas.openxmlformats.org/officeDocument/2006/relationships/image" Target="../media/image14.pn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6.png"/><Relationship Id="rId1" Type="http://schemas.openxmlformats.org/officeDocument/2006/relationships/slideLayout" Target="../slideLayouts/slideLayout15.xml"/><Relationship Id="rId5" Type="http://schemas.openxmlformats.org/officeDocument/2006/relationships/image" Target="../media/image28.jpeg"/><Relationship Id="rId4" Type="http://schemas.openxmlformats.org/officeDocument/2006/relationships/image" Target="../media/image27.jpeg"/></Relationships>
</file>

<file path=ppt/slides/_rels/slide1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6.png"/><Relationship Id="rId1" Type="http://schemas.openxmlformats.org/officeDocument/2006/relationships/slideLayout" Target="../slideLayouts/slideLayout15.xml"/><Relationship Id="rId4" Type="http://schemas.openxmlformats.org/officeDocument/2006/relationships/image" Target="../media/image30.jpe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6.png"/><Relationship Id="rId1" Type="http://schemas.openxmlformats.org/officeDocument/2006/relationships/slideLayout" Target="../slideLayouts/slideLayout15.xml"/><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6.png"/><Relationship Id="rId1" Type="http://schemas.openxmlformats.org/officeDocument/2006/relationships/slideLayout" Target="../slideLayouts/slideLayout15.xml"/><Relationship Id="rId5" Type="http://schemas.openxmlformats.org/officeDocument/2006/relationships/image" Target="../media/image14.png"/><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6.png"/><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6.png"/><Relationship Id="rId1" Type="http://schemas.openxmlformats.org/officeDocument/2006/relationships/slideLayout" Target="../slideLayouts/slideLayout15.xml"/><Relationship Id="rId4" Type="http://schemas.openxmlformats.org/officeDocument/2006/relationships/image" Target="../media/image36.jpeg"/></Relationships>
</file>

<file path=ppt/slides/_rels/slide1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6.pn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6.png"/><Relationship Id="rId1" Type="http://schemas.openxmlformats.org/officeDocument/2006/relationships/slideLayout" Target="../slideLayouts/slideLayout15.xml"/><Relationship Id="rId5" Type="http://schemas.openxmlformats.org/officeDocument/2006/relationships/image" Target="../media/image17.png"/><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png"/><Relationship Id="rId1" Type="http://schemas.openxmlformats.org/officeDocument/2006/relationships/slideLayout" Target="../slideLayouts/slideLayout15.xml"/><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6.png"/><Relationship Id="rId1" Type="http://schemas.openxmlformats.org/officeDocument/2006/relationships/slideLayout" Target="../slideLayouts/slideLayout15.xml"/><Relationship Id="rId6" Type="http://schemas.openxmlformats.org/officeDocument/2006/relationships/image" Target="../media/image14.png"/><Relationship Id="rId5" Type="http://schemas.openxmlformats.org/officeDocument/2006/relationships/image" Target="../media/image17.png"/><Relationship Id="rId4" Type="http://schemas.openxmlformats.org/officeDocument/2006/relationships/image" Target="../media/image42.png"/></Relationships>
</file>

<file path=ppt/slides/_rels/slide2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6.png"/><Relationship Id="rId1" Type="http://schemas.openxmlformats.org/officeDocument/2006/relationships/slideLayout" Target="../slideLayouts/slideLayout15.xml"/><Relationship Id="rId5" Type="http://schemas.openxmlformats.org/officeDocument/2006/relationships/image" Target="../media/image14.png"/><Relationship Id="rId4" Type="http://schemas.openxmlformats.org/officeDocument/2006/relationships/hyperlink" Target="http://www.hse.gov.uk/work-equipment-machinery/loler.htm" TargetMode="External"/></Relationships>
</file>

<file path=ppt/slides/_rels/slide25.xml.rels><?xml version="1.0" encoding="UTF-8" standalone="yes"?>
<Relationships xmlns="http://schemas.openxmlformats.org/package/2006/relationships"><Relationship Id="rId8" Type="http://schemas.openxmlformats.org/officeDocument/2006/relationships/image" Target="../media/image46.emf"/><Relationship Id="rId3" Type="http://schemas.openxmlformats.org/officeDocument/2006/relationships/image" Target="../media/image6.png"/><Relationship Id="rId7"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15.xml"/><Relationship Id="rId6" Type="http://schemas.openxmlformats.org/officeDocument/2006/relationships/image" Target="../media/image14.png"/><Relationship Id="rId5" Type="http://schemas.openxmlformats.org/officeDocument/2006/relationships/image" Target="../media/image45.png"/><Relationship Id="rId4" Type="http://schemas.openxmlformats.org/officeDocument/2006/relationships/image" Target="../media/image44.png"/></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49.png"/><Relationship Id="rId2" Type="http://schemas.openxmlformats.org/officeDocument/2006/relationships/notesSlide" Target="../notesSlides/notesSlide4.xml"/><Relationship Id="rId1" Type="http://schemas.openxmlformats.org/officeDocument/2006/relationships/slideLayout" Target="../slideLayouts/slideLayout15.xml"/><Relationship Id="rId6" Type="http://schemas.openxmlformats.org/officeDocument/2006/relationships/image" Target="../media/image17.png"/><Relationship Id="rId5" Type="http://schemas.openxmlformats.org/officeDocument/2006/relationships/image" Target="../media/image48.png"/><Relationship Id="rId4" Type="http://schemas.openxmlformats.org/officeDocument/2006/relationships/image" Target="../media/image47.png"/></Relationships>
</file>

<file path=ppt/slides/_rels/slide27.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image" Target="../media/image6.png"/><Relationship Id="rId7" Type="http://schemas.openxmlformats.org/officeDocument/2006/relationships/image" Target="../media/image52.png"/><Relationship Id="rId2" Type="http://schemas.openxmlformats.org/officeDocument/2006/relationships/notesSlide" Target="../notesSlides/notesSlide5.xml"/><Relationship Id="rId1" Type="http://schemas.openxmlformats.org/officeDocument/2006/relationships/slideLayout" Target="../slideLayouts/slideLayout15.xml"/><Relationship Id="rId6" Type="http://schemas.openxmlformats.org/officeDocument/2006/relationships/image" Target="../media/image14.png"/><Relationship Id="rId5" Type="http://schemas.openxmlformats.org/officeDocument/2006/relationships/image" Target="../media/image51.png"/><Relationship Id="rId4" Type="http://schemas.openxmlformats.org/officeDocument/2006/relationships/image" Target="../media/image5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6.png"/><Relationship Id="rId7"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8.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png"/><Relationship Id="rId1" Type="http://schemas.openxmlformats.org/officeDocument/2006/relationships/slideLayout" Target="../slideLayouts/slideLayout8.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6.png"/><Relationship Id="rId1" Type="http://schemas.openxmlformats.org/officeDocument/2006/relationships/slideLayout" Target="../slideLayouts/slideLayout8.xml"/><Relationship Id="rId5" Type="http://schemas.openxmlformats.org/officeDocument/2006/relationships/image" Target="../media/image19.jpe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6.png"/><Relationship Id="rId1" Type="http://schemas.openxmlformats.org/officeDocument/2006/relationships/slideLayout" Target="../slideLayouts/slideLayout8.xml"/><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6.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Powerpoint-slid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833" y="0"/>
            <a:ext cx="9355209" cy="7029400"/>
          </a:xfrm>
          <a:prstGeom prst="rect">
            <a:avLst/>
          </a:prstGeom>
        </p:spPr>
      </p:pic>
      <p:sp>
        <p:nvSpPr>
          <p:cNvPr id="5" name="Text Placeholder 4"/>
          <p:cNvSpPr>
            <a:spLocks noGrp="1"/>
          </p:cNvSpPr>
          <p:nvPr>
            <p:ph type="body" sz="quarter" idx="4294967295"/>
          </p:nvPr>
        </p:nvSpPr>
        <p:spPr>
          <a:xfrm>
            <a:off x="691763" y="3529279"/>
            <a:ext cx="6544533" cy="864096"/>
          </a:xfrm>
        </p:spPr>
        <p:txBody>
          <a:bodyPr vert="horz" lIns="91440" tIns="45720" rIns="91440" bIns="45720" rtlCol="0" anchor="t">
            <a:normAutofit fontScale="25000" lnSpcReduction="20000"/>
          </a:bodyPr>
          <a:lstStyle/>
          <a:p>
            <a:pPr marL="0" indent="0">
              <a:buNone/>
            </a:pPr>
            <a:r>
              <a:rPr lang="nl-NL" sz="10100" b="1" dirty="0">
                <a:solidFill>
                  <a:schemeClr val="bg1"/>
                </a:solidFill>
                <a:latin typeface="Arial"/>
                <a:cs typeface="Arial"/>
              </a:rPr>
              <a:t>Long </a:t>
            </a:r>
            <a:r>
              <a:rPr lang="nl-NL" sz="10100" b="1" dirty="0" err="1">
                <a:solidFill>
                  <a:schemeClr val="bg1"/>
                </a:solidFill>
                <a:latin typeface="Arial"/>
                <a:cs typeface="Arial"/>
              </a:rPr>
              <a:t>Products</a:t>
            </a:r>
            <a:r>
              <a:rPr lang="nl-NL" sz="10100" b="1" dirty="0">
                <a:solidFill>
                  <a:schemeClr val="bg1"/>
                </a:solidFill>
                <a:latin typeface="Arial"/>
                <a:cs typeface="Arial"/>
              </a:rPr>
              <a:t>: </a:t>
            </a:r>
            <a:r>
              <a:rPr lang="nl-NL" sz="10100" b="1" dirty="0" err="1">
                <a:solidFill>
                  <a:schemeClr val="bg1"/>
                </a:solidFill>
                <a:latin typeface="Arial"/>
                <a:cs typeface="Arial"/>
              </a:rPr>
              <a:t>Good</a:t>
            </a:r>
            <a:r>
              <a:rPr lang="nl-NL" sz="10100" b="1" dirty="0">
                <a:solidFill>
                  <a:schemeClr val="bg1"/>
                </a:solidFill>
                <a:latin typeface="Arial"/>
                <a:cs typeface="Arial"/>
              </a:rPr>
              <a:t> </a:t>
            </a:r>
            <a:r>
              <a:rPr lang="nl-NL" sz="10100" b="1" dirty="0" err="1">
                <a:solidFill>
                  <a:schemeClr val="bg1"/>
                </a:solidFill>
                <a:latin typeface="Arial"/>
                <a:cs typeface="Arial"/>
              </a:rPr>
              <a:t>Stow</a:t>
            </a:r>
            <a:r>
              <a:rPr lang="nl-NL" sz="10100" b="1" dirty="0">
                <a:solidFill>
                  <a:schemeClr val="bg1"/>
                </a:solidFill>
                <a:latin typeface="Arial"/>
                <a:cs typeface="Arial"/>
              </a:rPr>
              <a:t> Guide 2022</a:t>
            </a:r>
          </a:p>
        </p:txBody>
      </p:sp>
      <p:sp>
        <p:nvSpPr>
          <p:cNvPr id="12" name="TextBox 11"/>
          <p:cNvSpPr txBox="1"/>
          <p:nvPr/>
        </p:nvSpPr>
        <p:spPr>
          <a:xfrm>
            <a:off x="755576" y="6228020"/>
            <a:ext cx="3312368" cy="369332"/>
          </a:xfrm>
          <a:prstGeom prst="rect">
            <a:avLst/>
          </a:prstGeom>
          <a:noFill/>
        </p:spPr>
        <p:txBody>
          <a:bodyPr wrap="square" rtlCol="0">
            <a:spAutoFit/>
          </a:bodyPr>
          <a:lstStyle/>
          <a:p>
            <a:r>
              <a:rPr lang="en-US" b="1" dirty="0">
                <a:solidFill>
                  <a:srgbClr val="FF0000"/>
                </a:solidFill>
                <a:latin typeface="Arial"/>
                <a:cs typeface="Arial"/>
              </a:rPr>
              <a:t>More than Ports</a:t>
            </a:r>
          </a:p>
        </p:txBody>
      </p:sp>
    </p:spTree>
    <p:extLst>
      <p:ext uri="{BB962C8B-B14F-4D97-AF65-F5344CB8AC3E}">
        <p14:creationId xmlns:p14="http://schemas.microsoft.com/office/powerpoint/2010/main" val="31964070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27384"/>
            <a:ext cx="9144000" cy="1516952"/>
          </a:xfrm>
          <a:prstGeom prst="rect">
            <a:avLst/>
          </a:prstGeom>
          <a:solidFill>
            <a:srgbClr val="E51D1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15"/>
          </a:p>
        </p:txBody>
      </p:sp>
      <p:pic>
        <p:nvPicPr>
          <p:cNvPr id="13" name="Picture 12" descr="WHITE-Peel-Ports-Group-Logo-CMYK.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98413" y="264388"/>
            <a:ext cx="1652377" cy="986581"/>
          </a:xfrm>
          <a:prstGeom prst="rect">
            <a:avLst/>
          </a:prstGeom>
        </p:spPr>
      </p:pic>
      <p:sp>
        <p:nvSpPr>
          <p:cNvPr id="14" name="Title 4"/>
          <p:cNvSpPr txBox="1">
            <a:spLocks/>
          </p:cNvSpPr>
          <p:nvPr/>
        </p:nvSpPr>
        <p:spPr>
          <a:xfrm>
            <a:off x="268137" y="460055"/>
            <a:ext cx="6248079" cy="664689"/>
          </a:xfrm>
          <a:prstGeom prst="rect">
            <a:avLst/>
          </a:prstGeom>
          <a:noFill/>
        </p:spPr>
        <p:txBody>
          <a:bodyPr lIns="66462" tIns="0" rIns="132923" bIns="0" anchor="ctr" anchorCtr="0"/>
          <a:lstStyle>
            <a:lvl1pPr algn="l" rtl="0" eaLnBrk="0" fontAlgn="base" hangingPunct="0">
              <a:lnSpc>
                <a:spcPct val="104000"/>
              </a:lnSpc>
              <a:spcBef>
                <a:spcPct val="0"/>
              </a:spcBef>
              <a:spcAft>
                <a:spcPct val="0"/>
              </a:spcAft>
              <a:defRPr kumimoji="0" lang="en-US" sz="2000" b="1" i="0" u="none" strike="noStrike" kern="0" cap="all" spc="0" normalizeH="0" baseline="0" dirty="0">
                <a:ln>
                  <a:noFill/>
                </a:ln>
                <a:solidFill>
                  <a:schemeClr val="tx1"/>
                </a:solidFill>
                <a:effectLst/>
                <a:uLnTx/>
                <a:uFillTx/>
                <a:latin typeface="Calibri" panose="020F0502020204030204" pitchFamily="34" charset="0"/>
                <a:ea typeface="+mj-ea"/>
                <a:cs typeface="+mj-cs"/>
              </a:defRPr>
            </a:lvl1pPr>
            <a:lvl2pPr algn="l" rtl="0" eaLnBrk="0" fontAlgn="base" hangingPunct="0">
              <a:lnSpc>
                <a:spcPct val="104000"/>
              </a:lnSpc>
              <a:spcBef>
                <a:spcPct val="0"/>
              </a:spcBef>
              <a:spcAft>
                <a:spcPct val="0"/>
              </a:spcAft>
              <a:defRPr sz="2400" b="1">
                <a:solidFill>
                  <a:srgbClr val="FF6600"/>
                </a:solidFill>
                <a:latin typeface="Arial" charset="0"/>
              </a:defRPr>
            </a:lvl2pPr>
            <a:lvl3pPr algn="l" rtl="0" eaLnBrk="0" fontAlgn="base" hangingPunct="0">
              <a:lnSpc>
                <a:spcPct val="104000"/>
              </a:lnSpc>
              <a:spcBef>
                <a:spcPct val="0"/>
              </a:spcBef>
              <a:spcAft>
                <a:spcPct val="0"/>
              </a:spcAft>
              <a:defRPr sz="2400" b="1">
                <a:solidFill>
                  <a:srgbClr val="FF6600"/>
                </a:solidFill>
                <a:latin typeface="Arial" charset="0"/>
              </a:defRPr>
            </a:lvl3pPr>
            <a:lvl4pPr algn="l" rtl="0" eaLnBrk="0" fontAlgn="base" hangingPunct="0">
              <a:lnSpc>
                <a:spcPct val="104000"/>
              </a:lnSpc>
              <a:spcBef>
                <a:spcPct val="0"/>
              </a:spcBef>
              <a:spcAft>
                <a:spcPct val="0"/>
              </a:spcAft>
              <a:defRPr sz="2400" b="1">
                <a:solidFill>
                  <a:srgbClr val="FF6600"/>
                </a:solidFill>
                <a:latin typeface="Arial" charset="0"/>
              </a:defRPr>
            </a:lvl4pPr>
            <a:lvl5pPr algn="l" rtl="0" eaLnBrk="0" fontAlgn="base" hangingPunct="0">
              <a:lnSpc>
                <a:spcPct val="104000"/>
              </a:lnSpc>
              <a:spcBef>
                <a:spcPct val="0"/>
              </a:spcBef>
              <a:spcAft>
                <a:spcPct val="0"/>
              </a:spcAft>
              <a:defRPr sz="2400" b="1">
                <a:solidFill>
                  <a:srgbClr val="FF6600"/>
                </a:solidFill>
                <a:latin typeface="Arial" charset="0"/>
              </a:defRPr>
            </a:lvl5pPr>
            <a:lvl6pPr marL="457200" algn="l" rtl="0" fontAlgn="base">
              <a:lnSpc>
                <a:spcPct val="104000"/>
              </a:lnSpc>
              <a:spcBef>
                <a:spcPct val="0"/>
              </a:spcBef>
              <a:spcAft>
                <a:spcPct val="0"/>
              </a:spcAft>
              <a:defRPr sz="2200" b="1">
                <a:solidFill>
                  <a:srgbClr val="FF6600"/>
                </a:solidFill>
                <a:latin typeface="Arial" charset="0"/>
              </a:defRPr>
            </a:lvl6pPr>
            <a:lvl7pPr marL="914400" algn="l" rtl="0" fontAlgn="base">
              <a:lnSpc>
                <a:spcPct val="104000"/>
              </a:lnSpc>
              <a:spcBef>
                <a:spcPct val="0"/>
              </a:spcBef>
              <a:spcAft>
                <a:spcPct val="0"/>
              </a:spcAft>
              <a:defRPr sz="2200" b="1">
                <a:solidFill>
                  <a:srgbClr val="FF6600"/>
                </a:solidFill>
                <a:latin typeface="Arial" charset="0"/>
              </a:defRPr>
            </a:lvl7pPr>
            <a:lvl8pPr marL="1371600" algn="l" rtl="0" fontAlgn="base">
              <a:lnSpc>
                <a:spcPct val="104000"/>
              </a:lnSpc>
              <a:spcBef>
                <a:spcPct val="0"/>
              </a:spcBef>
              <a:spcAft>
                <a:spcPct val="0"/>
              </a:spcAft>
              <a:defRPr sz="2200" b="1">
                <a:solidFill>
                  <a:srgbClr val="FF6600"/>
                </a:solidFill>
                <a:latin typeface="Arial" charset="0"/>
              </a:defRPr>
            </a:lvl8pPr>
            <a:lvl9pPr marL="1828800" algn="l" rtl="0" fontAlgn="base">
              <a:lnSpc>
                <a:spcPct val="104000"/>
              </a:lnSpc>
              <a:spcBef>
                <a:spcPct val="0"/>
              </a:spcBef>
              <a:spcAft>
                <a:spcPct val="0"/>
              </a:spcAft>
              <a:defRPr sz="2200" b="1">
                <a:solidFill>
                  <a:srgbClr val="FF6600"/>
                </a:solidFill>
                <a:latin typeface="Arial" charset="0"/>
              </a:defRPr>
            </a:lvl9pPr>
          </a:lstStyle>
          <a:p>
            <a:pPr defTabSz="422041">
              <a:lnSpc>
                <a:spcPct val="80000"/>
              </a:lnSpc>
            </a:pPr>
            <a:r>
              <a:rPr lang="en-US" sz="2400" cap="none" dirty="0">
                <a:solidFill>
                  <a:schemeClr val="bg1"/>
                </a:solidFill>
                <a:latin typeface="Arial"/>
                <a:cs typeface="Arial"/>
              </a:rPr>
              <a:t>Rebar</a:t>
            </a:r>
          </a:p>
        </p:txBody>
      </p:sp>
      <p:sp>
        <p:nvSpPr>
          <p:cNvPr id="2" name="TextBox 1">
            <a:extLst>
              <a:ext uri="{FF2B5EF4-FFF2-40B4-BE49-F238E27FC236}">
                <a16:creationId xmlns:a16="http://schemas.microsoft.com/office/drawing/2014/main" id="{526B24B5-9D67-7049-85CD-38245589330F}"/>
              </a:ext>
            </a:extLst>
          </p:cNvPr>
          <p:cNvSpPr txBox="1"/>
          <p:nvPr/>
        </p:nvSpPr>
        <p:spPr>
          <a:xfrm>
            <a:off x="317819" y="1492799"/>
            <a:ext cx="8820472" cy="2339102"/>
          </a:xfrm>
          <a:prstGeom prst="rect">
            <a:avLst/>
          </a:prstGeom>
          <a:noFill/>
        </p:spPr>
        <p:txBody>
          <a:bodyPr wrap="square" rtlCol="0">
            <a:spAutoFit/>
          </a:bodyPr>
          <a:lstStyle/>
          <a:p>
            <a:pPr lvl="0"/>
            <a:r>
              <a:rPr lang="en-GB" sz="1600" dirty="0">
                <a:latin typeface="Arial" panose="020B0604020202020204" pitchFamily="34" charset="0"/>
                <a:cs typeface="Arial" panose="020B0604020202020204" pitchFamily="34" charset="0"/>
              </a:rPr>
              <a:t>Preference for vessels with box shaped holds</a:t>
            </a:r>
          </a:p>
          <a:p>
            <a:pPr lvl="0"/>
            <a:r>
              <a:rPr lang="en-GB" sz="1600" dirty="0">
                <a:latin typeface="Arial" panose="020B0604020202020204" pitchFamily="34" charset="0"/>
                <a:cs typeface="Arial" panose="020B0604020202020204" pitchFamily="34" charset="0"/>
              </a:rPr>
              <a:t>It is essential that slings are clearly and correctly labelled and matching EU certification standard. </a:t>
            </a:r>
          </a:p>
          <a:p>
            <a:pPr lvl="0"/>
            <a:r>
              <a:rPr lang="en-GB" sz="1600" dirty="0">
                <a:latin typeface="Arial" panose="020B0604020202020204" pitchFamily="34" charset="0"/>
                <a:cs typeface="Arial" panose="020B0604020202020204" pitchFamily="34" charset="0"/>
              </a:rPr>
              <a:t>Sling eyes to be unobstructed/clearly accessible</a:t>
            </a:r>
          </a:p>
          <a:p>
            <a:pPr lvl="0"/>
            <a:r>
              <a:rPr lang="en-GB" sz="1600" dirty="0">
                <a:latin typeface="Arial" panose="020B0604020202020204" pitchFamily="34" charset="0"/>
                <a:cs typeface="Arial" panose="020B0604020202020204" pitchFamily="34" charset="0"/>
              </a:rPr>
              <a:t>Dunnage placed between each tier of rebar, preferred at </a:t>
            </a:r>
            <a:r>
              <a:rPr lang="en-GB" sz="1600" b="1" dirty="0">
                <a:solidFill>
                  <a:srgbClr val="FF0000"/>
                </a:solidFill>
                <a:latin typeface="Arial" panose="020B0604020202020204" pitchFamily="34" charset="0"/>
                <a:cs typeface="Arial" panose="020B0604020202020204" pitchFamily="34" charset="0"/>
              </a:rPr>
              <a:t>2.5 metre intervals </a:t>
            </a:r>
          </a:p>
          <a:p>
            <a:endParaRPr lang="en-GB" sz="1600" dirty="0">
              <a:latin typeface="Arial" panose="020B0604020202020204" pitchFamily="34" charset="0"/>
              <a:cs typeface="Arial" panose="020B0604020202020204" pitchFamily="34" charset="0"/>
            </a:endParaRPr>
          </a:p>
          <a:p>
            <a:r>
              <a:rPr lang="en-GB" sz="1600" dirty="0">
                <a:latin typeface="Arial" panose="020B0604020202020204" pitchFamily="34" charset="0"/>
                <a:cs typeface="Arial" panose="020B0604020202020204" pitchFamily="34" charset="0"/>
              </a:rPr>
              <a:t>We </a:t>
            </a:r>
            <a:r>
              <a:rPr lang="en-GB" sz="1600" b="1" dirty="0">
                <a:latin typeface="Arial" panose="020B0604020202020204" pitchFamily="34" charset="0"/>
                <a:cs typeface="Arial" panose="020B0604020202020204" pitchFamily="34" charset="0"/>
              </a:rPr>
              <a:t>cannot</a:t>
            </a:r>
            <a:r>
              <a:rPr lang="en-GB" sz="1600" dirty="0">
                <a:latin typeface="Arial" panose="020B0604020202020204" pitchFamily="34" charset="0"/>
                <a:cs typeface="Arial" panose="020B0604020202020204" pitchFamily="34" charset="0"/>
              </a:rPr>
              <a:t> lift bundles direct from wire fasteners for obvious health and safety reasons.</a:t>
            </a:r>
          </a:p>
          <a:p>
            <a:pPr lvl="0"/>
            <a:endParaRPr lang="en-GB" sz="1600" b="1" dirty="0">
              <a:solidFill>
                <a:srgbClr val="FF0000"/>
              </a:solidFill>
              <a:latin typeface="Arial" panose="020B0604020202020204" pitchFamily="34" charset="0"/>
              <a:cs typeface="Arial" panose="020B0604020202020204" pitchFamily="34" charset="0"/>
            </a:endParaRPr>
          </a:p>
          <a:p>
            <a:endParaRPr lang="en-US" dirty="0"/>
          </a:p>
        </p:txBody>
      </p:sp>
      <p:pic>
        <p:nvPicPr>
          <p:cNvPr id="19" name="Picture 18">
            <a:extLst>
              <a:ext uri="{FF2B5EF4-FFF2-40B4-BE49-F238E27FC236}">
                <a16:creationId xmlns:a16="http://schemas.microsoft.com/office/drawing/2014/main" id="{2CE0B5F3-41F9-464F-AEE9-9137F3BE83C8}"/>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83322" y="3284984"/>
            <a:ext cx="4144662" cy="3360465"/>
          </a:xfrm>
          <a:prstGeom prst="rect">
            <a:avLst/>
          </a:prstGeom>
          <a:effectLst>
            <a:outerShdw blurRad="50800" dist="38100" dir="18900000" algn="bl" rotWithShape="0">
              <a:prstClr val="black">
                <a:alpha val="40000"/>
              </a:prstClr>
            </a:outerShdw>
          </a:effectLst>
        </p:spPr>
      </p:pic>
      <p:pic>
        <p:nvPicPr>
          <p:cNvPr id="3" name="Picture 2">
            <a:extLst>
              <a:ext uri="{FF2B5EF4-FFF2-40B4-BE49-F238E27FC236}">
                <a16:creationId xmlns:a16="http://schemas.microsoft.com/office/drawing/2014/main" id="{C001B972-B71D-4D87-B82D-2979743152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797" y="1531760"/>
            <a:ext cx="310923" cy="280440"/>
          </a:xfrm>
          <a:prstGeom prst="rect">
            <a:avLst/>
          </a:prstGeom>
        </p:spPr>
      </p:pic>
      <p:pic>
        <p:nvPicPr>
          <p:cNvPr id="11" name="Picture 10">
            <a:extLst>
              <a:ext uri="{FF2B5EF4-FFF2-40B4-BE49-F238E27FC236}">
                <a16:creationId xmlns:a16="http://schemas.microsoft.com/office/drawing/2014/main" id="{E5205FFE-395C-46DD-8B1C-5488DF20239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797" y="2910663"/>
            <a:ext cx="310923" cy="304826"/>
          </a:xfrm>
          <a:prstGeom prst="rect">
            <a:avLst/>
          </a:prstGeom>
        </p:spPr>
      </p:pic>
      <p:pic>
        <p:nvPicPr>
          <p:cNvPr id="15" name="Picture 14">
            <a:extLst>
              <a:ext uri="{FF2B5EF4-FFF2-40B4-BE49-F238E27FC236}">
                <a16:creationId xmlns:a16="http://schemas.microsoft.com/office/drawing/2014/main" id="{B700796E-6B4D-41AF-8919-DE293BD5BC2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14638" y="3284984"/>
            <a:ext cx="4105834" cy="3573016"/>
          </a:xfrm>
          <a:prstGeom prst="rect">
            <a:avLst/>
          </a:prstGeom>
          <a:effectLst>
            <a:outerShdw blurRad="50800" dist="38100" dir="16200000" rotWithShape="0">
              <a:prstClr val="black">
                <a:alpha val="40000"/>
              </a:prstClr>
            </a:outerShdw>
          </a:effectLst>
        </p:spPr>
      </p:pic>
      <p:cxnSp>
        <p:nvCxnSpPr>
          <p:cNvPr id="17" name="Straight Arrow Connector 16">
            <a:extLst>
              <a:ext uri="{FF2B5EF4-FFF2-40B4-BE49-F238E27FC236}">
                <a16:creationId xmlns:a16="http://schemas.microsoft.com/office/drawing/2014/main" id="{EFE445E4-10C7-482B-9E59-4D52D43E3031}"/>
              </a:ext>
            </a:extLst>
          </p:cNvPr>
          <p:cNvCxnSpPr/>
          <p:nvPr/>
        </p:nvCxnSpPr>
        <p:spPr>
          <a:xfrm>
            <a:off x="6370822" y="2780928"/>
            <a:ext cx="0" cy="273630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79877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27384"/>
            <a:ext cx="9144000" cy="1516952"/>
          </a:xfrm>
          <a:prstGeom prst="rect">
            <a:avLst/>
          </a:prstGeom>
          <a:solidFill>
            <a:srgbClr val="E51D1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15"/>
          </a:p>
        </p:txBody>
      </p:sp>
      <p:pic>
        <p:nvPicPr>
          <p:cNvPr id="9" name="Picture 8" descr="WHITE-Peel-Ports-Group-Logo-CMYK.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98413" y="264388"/>
            <a:ext cx="1652377" cy="986581"/>
          </a:xfrm>
          <a:prstGeom prst="rect">
            <a:avLst/>
          </a:prstGeom>
        </p:spPr>
      </p:pic>
      <p:sp>
        <p:nvSpPr>
          <p:cNvPr id="8" name="Title 4">
            <a:extLst>
              <a:ext uri="{FF2B5EF4-FFF2-40B4-BE49-F238E27FC236}">
                <a16:creationId xmlns:a16="http://schemas.microsoft.com/office/drawing/2014/main" id="{F731FE14-2666-BE44-B1F4-EBD2612A42A0}"/>
              </a:ext>
            </a:extLst>
          </p:cNvPr>
          <p:cNvSpPr txBox="1">
            <a:spLocks/>
          </p:cNvSpPr>
          <p:nvPr/>
        </p:nvSpPr>
        <p:spPr>
          <a:xfrm>
            <a:off x="268137" y="460055"/>
            <a:ext cx="6248079" cy="664689"/>
          </a:xfrm>
          <a:prstGeom prst="rect">
            <a:avLst/>
          </a:prstGeom>
          <a:noFill/>
        </p:spPr>
        <p:txBody>
          <a:bodyPr lIns="66462" tIns="0" rIns="132923" bIns="0" anchor="ctr" anchorCtr="0"/>
          <a:lstStyle>
            <a:lvl1pPr algn="l" rtl="0" eaLnBrk="0" fontAlgn="base" hangingPunct="0">
              <a:lnSpc>
                <a:spcPct val="104000"/>
              </a:lnSpc>
              <a:spcBef>
                <a:spcPct val="0"/>
              </a:spcBef>
              <a:spcAft>
                <a:spcPct val="0"/>
              </a:spcAft>
              <a:defRPr kumimoji="0" lang="en-US" sz="2000" b="1" i="0" u="none" strike="noStrike" kern="0" cap="all" spc="0" normalizeH="0" baseline="0" dirty="0">
                <a:ln>
                  <a:noFill/>
                </a:ln>
                <a:solidFill>
                  <a:schemeClr val="tx1"/>
                </a:solidFill>
                <a:effectLst/>
                <a:uLnTx/>
                <a:uFillTx/>
                <a:latin typeface="Calibri" panose="020F0502020204030204" pitchFamily="34" charset="0"/>
                <a:ea typeface="+mj-ea"/>
                <a:cs typeface="+mj-cs"/>
              </a:defRPr>
            </a:lvl1pPr>
            <a:lvl2pPr algn="l" rtl="0" eaLnBrk="0" fontAlgn="base" hangingPunct="0">
              <a:lnSpc>
                <a:spcPct val="104000"/>
              </a:lnSpc>
              <a:spcBef>
                <a:spcPct val="0"/>
              </a:spcBef>
              <a:spcAft>
                <a:spcPct val="0"/>
              </a:spcAft>
              <a:defRPr sz="2400" b="1">
                <a:solidFill>
                  <a:srgbClr val="FF6600"/>
                </a:solidFill>
                <a:latin typeface="Arial" charset="0"/>
              </a:defRPr>
            </a:lvl2pPr>
            <a:lvl3pPr algn="l" rtl="0" eaLnBrk="0" fontAlgn="base" hangingPunct="0">
              <a:lnSpc>
                <a:spcPct val="104000"/>
              </a:lnSpc>
              <a:spcBef>
                <a:spcPct val="0"/>
              </a:spcBef>
              <a:spcAft>
                <a:spcPct val="0"/>
              </a:spcAft>
              <a:defRPr sz="2400" b="1">
                <a:solidFill>
                  <a:srgbClr val="FF6600"/>
                </a:solidFill>
                <a:latin typeface="Arial" charset="0"/>
              </a:defRPr>
            </a:lvl3pPr>
            <a:lvl4pPr algn="l" rtl="0" eaLnBrk="0" fontAlgn="base" hangingPunct="0">
              <a:lnSpc>
                <a:spcPct val="104000"/>
              </a:lnSpc>
              <a:spcBef>
                <a:spcPct val="0"/>
              </a:spcBef>
              <a:spcAft>
                <a:spcPct val="0"/>
              </a:spcAft>
              <a:defRPr sz="2400" b="1">
                <a:solidFill>
                  <a:srgbClr val="FF6600"/>
                </a:solidFill>
                <a:latin typeface="Arial" charset="0"/>
              </a:defRPr>
            </a:lvl4pPr>
            <a:lvl5pPr algn="l" rtl="0" eaLnBrk="0" fontAlgn="base" hangingPunct="0">
              <a:lnSpc>
                <a:spcPct val="104000"/>
              </a:lnSpc>
              <a:spcBef>
                <a:spcPct val="0"/>
              </a:spcBef>
              <a:spcAft>
                <a:spcPct val="0"/>
              </a:spcAft>
              <a:defRPr sz="2400" b="1">
                <a:solidFill>
                  <a:srgbClr val="FF6600"/>
                </a:solidFill>
                <a:latin typeface="Arial" charset="0"/>
              </a:defRPr>
            </a:lvl5pPr>
            <a:lvl6pPr marL="457200" algn="l" rtl="0" fontAlgn="base">
              <a:lnSpc>
                <a:spcPct val="104000"/>
              </a:lnSpc>
              <a:spcBef>
                <a:spcPct val="0"/>
              </a:spcBef>
              <a:spcAft>
                <a:spcPct val="0"/>
              </a:spcAft>
              <a:defRPr sz="2200" b="1">
                <a:solidFill>
                  <a:srgbClr val="FF6600"/>
                </a:solidFill>
                <a:latin typeface="Arial" charset="0"/>
              </a:defRPr>
            </a:lvl6pPr>
            <a:lvl7pPr marL="914400" algn="l" rtl="0" fontAlgn="base">
              <a:lnSpc>
                <a:spcPct val="104000"/>
              </a:lnSpc>
              <a:spcBef>
                <a:spcPct val="0"/>
              </a:spcBef>
              <a:spcAft>
                <a:spcPct val="0"/>
              </a:spcAft>
              <a:defRPr sz="2200" b="1">
                <a:solidFill>
                  <a:srgbClr val="FF6600"/>
                </a:solidFill>
                <a:latin typeface="Arial" charset="0"/>
              </a:defRPr>
            </a:lvl7pPr>
            <a:lvl8pPr marL="1371600" algn="l" rtl="0" fontAlgn="base">
              <a:lnSpc>
                <a:spcPct val="104000"/>
              </a:lnSpc>
              <a:spcBef>
                <a:spcPct val="0"/>
              </a:spcBef>
              <a:spcAft>
                <a:spcPct val="0"/>
              </a:spcAft>
              <a:defRPr sz="2200" b="1">
                <a:solidFill>
                  <a:srgbClr val="FF6600"/>
                </a:solidFill>
                <a:latin typeface="Arial" charset="0"/>
              </a:defRPr>
            </a:lvl8pPr>
            <a:lvl9pPr marL="1828800" algn="l" rtl="0" fontAlgn="base">
              <a:lnSpc>
                <a:spcPct val="104000"/>
              </a:lnSpc>
              <a:spcBef>
                <a:spcPct val="0"/>
              </a:spcBef>
              <a:spcAft>
                <a:spcPct val="0"/>
              </a:spcAft>
              <a:defRPr sz="2200" b="1">
                <a:solidFill>
                  <a:srgbClr val="FF6600"/>
                </a:solidFill>
                <a:latin typeface="Arial" charset="0"/>
              </a:defRPr>
            </a:lvl9pPr>
          </a:lstStyle>
          <a:p>
            <a:pPr defTabSz="422041">
              <a:lnSpc>
                <a:spcPct val="80000"/>
              </a:lnSpc>
            </a:pPr>
            <a:r>
              <a:rPr lang="en-US" sz="2400" cap="none" dirty="0">
                <a:solidFill>
                  <a:schemeClr val="bg1"/>
                </a:solidFill>
                <a:latin typeface="Arial"/>
                <a:cs typeface="Arial"/>
              </a:rPr>
              <a:t>Rebar</a:t>
            </a:r>
          </a:p>
        </p:txBody>
      </p:sp>
      <p:pic>
        <p:nvPicPr>
          <p:cNvPr id="13" name="Picture 12">
            <a:extLst>
              <a:ext uri="{FF2B5EF4-FFF2-40B4-BE49-F238E27FC236}">
                <a16:creationId xmlns:a16="http://schemas.microsoft.com/office/drawing/2014/main" id="{58E716A6-A8E4-DD46-ACAB-BE66E2F38433}"/>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23528" y="4077072"/>
            <a:ext cx="4104744" cy="2385354"/>
          </a:xfrm>
          <a:prstGeom prst="rect">
            <a:avLst/>
          </a:prstGeom>
          <a:effectLst>
            <a:outerShdw blurRad="50800" dist="38100" dir="16200000" rotWithShape="0">
              <a:prstClr val="black">
                <a:alpha val="40000"/>
              </a:prstClr>
            </a:outerShdw>
          </a:effectLst>
        </p:spPr>
      </p:pic>
      <p:pic>
        <p:nvPicPr>
          <p:cNvPr id="14" name="Picture 13">
            <a:extLst>
              <a:ext uri="{FF2B5EF4-FFF2-40B4-BE49-F238E27FC236}">
                <a16:creationId xmlns:a16="http://schemas.microsoft.com/office/drawing/2014/main" id="{0CD45F40-F6A3-154E-96C3-F2A0364CD34B}"/>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4474107" y="4077072"/>
            <a:ext cx="4372250" cy="2390164"/>
          </a:xfrm>
          <a:prstGeom prst="rect">
            <a:avLst/>
          </a:prstGeom>
          <a:effectLst>
            <a:outerShdw blurRad="50800" dist="38100" dir="16200000" rotWithShape="0">
              <a:prstClr val="black">
                <a:alpha val="40000"/>
              </a:prstClr>
            </a:outerShdw>
          </a:effectLst>
        </p:spPr>
      </p:pic>
      <p:sp>
        <p:nvSpPr>
          <p:cNvPr id="15" name="TextBox 14">
            <a:extLst>
              <a:ext uri="{FF2B5EF4-FFF2-40B4-BE49-F238E27FC236}">
                <a16:creationId xmlns:a16="http://schemas.microsoft.com/office/drawing/2014/main" id="{9A87CB78-0553-2F4E-8DF3-ABC6043E8239}"/>
              </a:ext>
            </a:extLst>
          </p:cNvPr>
          <p:cNvSpPr txBox="1"/>
          <p:nvPr/>
        </p:nvSpPr>
        <p:spPr>
          <a:xfrm>
            <a:off x="390217" y="1612183"/>
            <a:ext cx="8753783" cy="2092881"/>
          </a:xfrm>
          <a:prstGeom prst="rect">
            <a:avLst/>
          </a:prstGeom>
          <a:noFill/>
        </p:spPr>
        <p:txBody>
          <a:bodyPr wrap="square" rtlCol="0">
            <a:spAutoFit/>
          </a:bodyPr>
          <a:lstStyle/>
          <a:p>
            <a:r>
              <a:rPr lang="en-GB" sz="1600" dirty="0">
                <a:latin typeface="Arial" panose="020B0604020202020204" pitchFamily="34" charset="0"/>
                <a:cs typeface="Arial" panose="020B0604020202020204" pitchFamily="34" charset="0"/>
              </a:rPr>
              <a:t>Well applied, timber dunnage </a:t>
            </a:r>
            <a:r>
              <a:rPr lang="en-GB" sz="1600" b="1" dirty="0">
                <a:latin typeface="Arial" panose="020B0604020202020204" pitchFamily="34" charset="0"/>
                <a:cs typeface="Arial" panose="020B0604020202020204" pitchFamily="34" charset="0"/>
              </a:rPr>
              <a:t>(size 2400cm x 13cm x 13cm) </a:t>
            </a:r>
            <a:r>
              <a:rPr lang="en-GB" sz="1600" dirty="0">
                <a:latin typeface="Arial" panose="020B0604020202020204" pitchFamily="34" charset="0"/>
                <a:cs typeface="Arial" panose="020B0604020202020204" pitchFamily="34" charset="0"/>
              </a:rPr>
              <a:t>creates even tiering which assists in discharge operations.</a:t>
            </a:r>
          </a:p>
          <a:p>
            <a:endParaRPr lang="en-GB" sz="1600" dirty="0">
              <a:latin typeface="Arial" panose="020B0604020202020204" pitchFamily="34" charset="0"/>
              <a:cs typeface="Arial" panose="020B0604020202020204" pitchFamily="34" charset="0"/>
            </a:endParaRPr>
          </a:p>
          <a:p>
            <a:r>
              <a:rPr lang="en-GB" sz="1600" dirty="0">
                <a:latin typeface="Arial" panose="020B0604020202020204" pitchFamily="34" charset="0"/>
                <a:cs typeface="Arial" panose="020B0604020202020204" pitchFamily="34" charset="0"/>
              </a:rPr>
              <a:t>Lack of / inadequate dunnage results in ill-defined tiering which leads to delays / extra handling during discharge operations.</a:t>
            </a:r>
          </a:p>
          <a:p>
            <a:endParaRPr lang="en-GB" sz="1600" dirty="0">
              <a:latin typeface="Arial" panose="020B0604020202020204" pitchFamily="34" charset="0"/>
              <a:cs typeface="Arial" panose="020B0604020202020204" pitchFamily="34" charset="0"/>
            </a:endParaRPr>
          </a:p>
          <a:p>
            <a:pPr lvl="0"/>
            <a:r>
              <a:rPr lang="en-GB" sz="1600" dirty="0">
                <a:latin typeface="Arial" panose="020B0604020202020204" pitchFamily="34" charset="0"/>
                <a:cs typeface="Arial" panose="020B0604020202020204" pitchFamily="34" charset="0"/>
              </a:rPr>
              <a:t>Admixing/Combining of sizes in stow to be avoided/minimised where possible</a:t>
            </a:r>
          </a:p>
          <a:p>
            <a:endParaRPr lang="en-US" dirty="0"/>
          </a:p>
        </p:txBody>
      </p:sp>
      <p:pic>
        <p:nvPicPr>
          <p:cNvPr id="2" name="Picture 1">
            <a:extLst>
              <a:ext uri="{FF2B5EF4-FFF2-40B4-BE49-F238E27FC236}">
                <a16:creationId xmlns:a16="http://schemas.microsoft.com/office/drawing/2014/main" id="{28C6CD9B-F69A-4ED7-A228-06BF9252F2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949" y="2389371"/>
            <a:ext cx="310923" cy="304826"/>
          </a:xfrm>
          <a:prstGeom prst="rect">
            <a:avLst/>
          </a:prstGeom>
        </p:spPr>
      </p:pic>
      <p:pic>
        <p:nvPicPr>
          <p:cNvPr id="3" name="Picture 2">
            <a:extLst>
              <a:ext uri="{FF2B5EF4-FFF2-40B4-BE49-F238E27FC236}">
                <a16:creationId xmlns:a16="http://schemas.microsoft.com/office/drawing/2014/main" id="{FF04302F-EA0D-4B3B-94FF-333FB0DAC70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949" y="1578655"/>
            <a:ext cx="310923" cy="280440"/>
          </a:xfrm>
          <a:prstGeom prst="rect">
            <a:avLst/>
          </a:prstGeom>
        </p:spPr>
      </p:pic>
    </p:spTree>
    <p:extLst>
      <p:ext uri="{BB962C8B-B14F-4D97-AF65-F5344CB8AC3E}">
        <p14:creationId xmlns:p14="http://schemas.microsoft.com/office/powerpoint/2010/main" val="1175553951"/>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27384"/>
            <a:ext cx="9144000" cy="1516952"/>
          </a:xfrm>
          <a:prstGeom prst="rect">
            <a:avLst/>
          </a:prstGeom>
          <a:solidFill>
            <a:srgbClr val="E51D1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15"/>
          </a:p>
        </p:txBody>
      </p:sp>
      <p:pic>
        <p:nvPicPr>
          <p:cNvPr id="9" name="Picture 8" descr="WHITE-Peel-Ports-Group-Logo-CMYK.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98413" y="264388"/>
            <a:ext cx="1652377" cy="986581"/>
          </a:xfrm>
          <a:prstGeom prst="rect">
            <a:avLst/>
          </a:prstGeom>
        </p:spPr>
      </p:pic>
      <p:sp>
        <p:nvSpPr>
          <p:cNvPr id="8" name="Title 4">
            <a:extLst>
              <a:ext uri="{FF2B5EF4-FFF2-40B4-BE49-F238E27FC236}">
                <a16:creationId xmlns:a16="http://schemas.microsoft.com/office/drawing/2014/main" id="{F731FE14-2666-BE44-B1F4-EBD2612A42A0}"/>
              </a:ext>
            </a:extLst>
          </p:cNvPr>
          <p:cNvSpPr txBox="1">
            <a:spLocks/>
          </p:cNvSpPr>
          <p:nvPr/>
        </p:nvSpPr>
        <p:spPr>
          <a:xfrm>
            <a:off x="268137" y="460055"/>
            <a:ext cx="6248079" cy="664689"/>
          </a:xfrm>
          <a:prstGeom prst="rect">
            <a:avLst/>
          </a:prstGeom>
          <a:noFill/>
        </p:spPr>
        <p:txBody>
          <a:bodyPr lIns="66462" tIns="0" rIns="132923" bIns="0" anchor="ctr" anchorCtr="0"/>
          <a:lstStyle>
            <a:lvl1pPr algn="l" rtl="0" eaLnBrk="0" fontAlgn="base" hangingPunct="0">
              <a:lnSpc>
                <a:spcPct val="104000"/>
              </a:lnSpc>
              <a:spcBef>
                <a:spcPct val="0"/>
              </a:spcBef>
              <a:spcAft>
                <a:spcPct val="0"/>
              </a:spcAft>
              <a:defRPr kumimoji="0" lang="en-US" sz="2000" b="1" i="0" u="none" strike="noStrike" kern="0" cap="all" spc="0" normalizeH="0" baseline="0" dirty="0">
                <a:ln>
                  <a:noFill/>
                </a:ln>
                <a:solidFill>
                  <a:schemeClr val="tx1"/>
                </a:solidFill>
                <a:effectLst/>
                <a:uLnTx/>
                <a:uFillTx/>
                <a:latin typeface="Calibri" panose="020F0502020204030204" pitchFamily="34" charset="0"/>
                <a:ea typeface="+mj-ea"/>
                <a:cs typeface="+mj-cs"/>
              </a:defRPr>
            </a:lvl1pPr>
            <a:lvl2pPr algn="l" rtl="0" eaLnBrk="0" fontAlgn="base" hangingPunct="0">
              <a:lnSpc>
                <a:spcPct val="104000"/>
              </a:lnSpc>
              <a:spcBef>
                <a:spcPct val="0"/>
              </a:spcBef>
              <a:spcAft>
                <a:spcPct val="0"/>
              </a:spcAft>
              <a:defRPr sz="2400" b="1">
                <a:solidFill>
                  <a:srgbClr val="FF6600"/>
                </a:solidFill>
                <a:latin typeface="Arial" charset="0"/>
              </a:defRPr>
            </a:lvl2pPr>
            <a:lvl3pPr algn="l" rtl="0" eaLnBrk="0" fontAlgn="base" hangingPunct="0">
              <a:lnSpc>
                <a:spcPct val="104000"/>
              </a:lnSpc>
              <a:spcBef>
                <a:spcPct val="0"/>
              </a:spcBef>
              <a:spcAft>
                <a:spcPct val="0"/>
              </a:spcAft>
              <a:defRPr sz="2400" b="1">
                <a:solidFill>
                  <a:srgbClr val="FF6600"/>
                </a:solidFill>
                <a:latin typeface="Arial" charset="0"/>
              </a:defRPr>
            </a:lvl3pPr>
            <a:lvl4pPr algn="l" rtl="0" eaLnBrk="0" fontAlgn="base" hangingPunct="0">
              <a:lnSpc>
                <a:spcPct val="104000"/>
              </a:lnSpc>
              <a:spcBef>
                <a:spcPct val="0"/>
              </a:spcBef>
              <a:spcAft>
                <a:spcPct val="0"/>
              </a:spcAft>
              <a:defRPr sz="2400" b="1">
                <a:solidFill>
                  <a:srgbClr val="FF6600"/>
                </a:solidFill>
                <a:latin typeface="Arial" charset="0"/>
              </a:defRPr>
            </a:lvl4pPr>
            <a:lvl5pPr algn="l" rtl="0" eaLnBrk="0" fontAlgn="base" hangingPunct="0">
              <a:lnSpc>
                <a:spcPct val="104000"/>
              </a:lnSpc>
              <a:spcBef>
                <a:spcPct val="0"/>
              </a:spcBef>
              <a:spcAft>
                <a:spcPct val="0"/>
              </a:spcAft>
              <a:defRPr sz="2400" b="1">
                <a:solidFill>
                  <a:srgbClr val="FF6600"/>
                </a:solidFill>
                <a:latin typeface="Arial" charset="0"/>
              </a:defRPr>
            </a:lvl5pPr>
            <a:lvl6pPr marL="457200" algn="l" rtl="0" fontAlgn="base">
              <a:lnSpc>
                <a:spcPct val="104000"/>
              </a:lnSpc>
              <a:spcBef>
                <a:spcPct val="0"/>
              </a:spcBef>
              <a:spcAft>
                <a:spcPct val="0"/>
              </a:spcAft>
              <a:defRPr sz="2200" b="1">
                <a:solidFill>
                  <a:srgbClr val="FF6600"/>
                </a:solidFill>
                <a:latin typeface="Arial" charset="0"/>
              </a:defRPr>
            </a:lvl6pPr>
            <a:lvl7pPr marL="914400" algn="l" rtl="0" fontAlgn="base">
              <a:lnSpc>
                <a:spcPct val="104000"/>
              </a:lnSpc>
              <a:spcBef>
                <a:spcPct val="0"/>
              </a:spcBef>
              <a:spcAft>
                <a:spcPct val="0"/>
              </a:spcAft>
              <a:defRPr sz="2200" b="1">
                <a:solidFill>
                  <a:srgbClr val="FF6600"/>
                </a:solidFill>
                <a:latin typeface="Arial" charset="0"/>
              </a:defRPr>
            </a:lvl7pPr>
            <a:lvl8pPr marL="1371600" algn="l" rtl="0" fontAlgn="base">
              <a:lnSpc>
                <a:spcPct val="104000"/>
              </a:lnSpc>
              <a:spcBef>
                <a:spcPct val="0"/>
              </a:spcBef>
              <a:spcAft>
                <a:spcPct val="0"/>
              </a:spcAft>
              <a:defRPr sz="2200" b="1">
                <a:solidFill>
                  <a:srgbClr val="FF6600"/>
                </a:solidFill>
                <a:latin typeface="Arial" charset="0"/>
              </a:defRPr>
            </a:lvl8pPr>
            <a:lvl9pPr marL="1828800" algn="l" rtl="0" fontAlgn="base">
              <a:lnSpc>
                <a:spcPct val="104000"/>
              </a:lnSpc>
              <a:spcBef>
                <a:spcPct val="0"/>
              </a:spcBef>
              <a:spcAft>
                <a:spcPct val="0"/>
              </a:spcAft>
              <a:defRPr sz="2200" b="1">
                <a:solidFill>
                  <a:srgbClr val="FF6600"/>
                </a:solidFill>
                <a:latin typeface="Arial" charset="0"/>
              </a:defRPr>
            </a:lvl9pPr>
          </a:lstStyle>
          <a:p>
            <a:pPr defTabSz="422041">
              <a:lnSpc>
                <a:spcPct val="80000"/>
              </a:lnSpc>
            </a:pPr>
            <a:r>
              <a:rPr lang="en-US" sz="2400" cap="none" dirty="0">
                <a:solidFill>
                  <a:schemeClr val="bg1"/>
                </a:solidFill>
                <a:latin typeface="Arial"/>
                <a:cs typeface="Arial"/>
              </a:rPr>
              <a:t>Rebar</a:t>
            </a:r>
          </a:p>
        </p:txBody>
      </p:sp>
      <p:pic>
        <p:nvPicPr>
          <p:cNvPr id="3" name="Picture 2">
            <a:extLst>
              <a:ext uri="{FF2B5EF4-FFF2-40B4-BE49-F238E27FC236}">
                <a16:creationId xmlns:a16="http://schemas.microsoft.com/office/drawing/2014/main" id="{FF04302F-EA0D-4B3B-94FF-333FB0DAC7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29" y="1636392"/>
            <a:ext cx="310923" cy="280440"/>
          </a:xfrm>
          <a:prstGeom prst="rect">
            <a:avLst/>
          </a:prstGeom>
        </p:spPr>
      </p:pic>
      <p:pic>
        <p:nvPicPr>
          <p:cNvPr id="4" name="Picture 3">
            <a:extLst>
              <a:ext uri="{FF2B5EF4-FFF2-40B4-BE49-F238E27FC236}">
                <a16:creationId xmlns:a16="http://schemas.microsoft.com/office/drawing/2014/main" id="{C0FC8657-C1A4-4B93-95CA-6D06C1B4CAD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02084" y="1561414"/>
            <a:ext cx="7973100" cy="2525220"/>
          </a:xfrm>
          <a:prstGeom prst="rect">
            <a:avLst/>
          </a:prstGeom>
        </p:spPr>
      </p:pic>
      <p:pic>
        <p:nvPicPr>
          <p:cNvPr id="2" name="Picture 1">
            <a:extLst>
              <a:ext uri="{FF2B5EF4-FFF2-40B4-BE49-F238E27FC236}">
                <a16:creationId xmlns:a16="http://schemas.microsoft.com/office/drawing/2014/main" id="{422BC921-8413-4159-AA1C-4A850156D6B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802084" y="4149080"/>
            <a:ext cx="7944455" cy="2501630"/>
          </a:xfrm>
          <a:prstGeom prst="rect">
            <a:avLst/>
          </a:prstGeom>
        </p:spPr>
      </p:pic>
    </p:spTree>
    <p:extLst>
      <p:ext uri="{BB962C8B-B14F-4D97-AF65-F5344CB8AC3E}">
        <p14:creationId xmlns:p14="http://schemas.microsoft.com/office/powerpoint/2010/main" val="24421045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27384"/>
            <a:ext cx="9144000" cy="1516952"/>
          </a:xfrm>
          <a:prstGeom prst="rect">
            <a:avLst/>
          </a:prstGeom>
          <a:solidFill>
            <a:srgbClr val="E51D1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15"/>
          </a:p>
        </p:txBody>
      </p:sp>
      <p:pic>
        <p:nvPicPr>
          <p:cNvPr id="9" name="Picture 8" descr="WHITE-Peel-Ports-Group-Logo-CMYK.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98413" y="264388"/>
            <a:ext cx="1652377" cy="986581"/>
          </a:xfrm>
          <a:prstGeom prst="rect">
            <a:avLst/>
          </a:prstGeom>
        </p:spPr>
      </p:pic>
      <p:sp>
        <p:nvSpPr>
          <p:cNvPr id="8" name="Title 4">
            <a:extLst>
              <a:ext uri="{FF2B5EF4-FFF2-40B4-BE49-F238E27FC236}">
                <a16:creationId xmlns:a16="http://schemas.microsoft.com/office/drawing/2014/main" id="{F731FE14-2666-BE44-B1F4-EBD2612A42A0}"/>
              </a:ext>
            </a:extLst>
          </p:cNvPr>
          <p:cNvSpPr txBox="1">
            <a:spLocks/>
          </p:cNvSpPr>
          <p:nvPr/>
        </p:nvSpPr>
        <p:spPr>
          <a:xfrm>
            <a:off x="268137" y="460055"/>
            <a:ext cx="6248079" cy="664689"/>
          </a:xfrm>
          <a:prstGeom prst="rect">
            <a:avLst/>
          </a:prstGeom>
          <a:noFill/>
        </p:spPr>
        <p:txBody>
          <a:bodyPr lIns="66462" tIns="0" rIns="132923" bIns="0" anchor="ctr" anchorCtr="0"/>
          <a:lstStyle>
            <a:lvl1pPr algn="l" rtl="0" eaLnBrk="0" fontAlgn="base" hangingPunct="0">
              <a:lnSpc>
                <a:spcPct val="104000"/>
              </a:lnSpc>
              <a:spcBef>
                <a:spcPct val="0"/>
              </a:spcBef>
              <a:spcAft>
                <a:spcPct val="0"/>
              </a:spcAft>
              <a:defRPr kumimoji="0" lang="en-US" sz="2000" b="1" i="0" u="none" strike="noStrike" kern="0" cap="all" spc="0" normalizeH="0" baseline="0" dirty="0">
                <a:ln>
                  <a:noFill/>
                </a:ln>
                <a:solidFill>
                  <a:schemeClr val="tx1"/>
                </a:solidFill>
                <a:effectLst/>
                <a:uLnTx/>
                <a:uFillTx/>
                <a:latin typeface="Calibri" panose="020F0502020204030204" pitchFamily="34" charset="0"/>
                <a:ea typeface="+mj-ea"/>
                <a:cs typeface="+mj-cs"/>
              </a:defRPr>
            </a:lvl1pPr>
            <a:lvl2pPr algn="l" rtl="0" eaLnBrk="0" fontAlgn="base" hangingPunct="0">
              <a:lnSpc>
                <a:spcPct val="104000"/>
              </a:lnSpc>
              <a:spcBef>
                <a:spcPct val="0"/>
              </a:spcBef>
              <a:spcAft>
                <a:spcPct val="0"/>
              </a:spcAft>
              <a:defRPr sz="2400" b="1">
                <a:solidFill>
                  <a:srgbClr val="FF6600"/>
                </a:solidFill>
                <a:latin typeface="Arial" charset="0"/>
              </a:defRPr>
            </a:lvl2pPr>
            <a:lvl3pPr algn="l" rtl="0" eaLnBrk="0" fontAlgn="base" hangingPunct="0">
              <a:lnSpc>
                <a:spcPct val="104000"/>
              </a:lnSpc>
              <a:spcBef>
                <a:spcPct val="0"/>
              </a:spcBef>
              <a:spcAft>
                <a:spcPct val="0"/>
              </a:spcAft>
              <a:defRPr sz="2400" b="1">
                <a:solidFill>
                  <a:srgbClr val="FF6600"/>
                </a:solidFill>
                <a:latin typeface="Arial" charset="0"/>
              </a:defRPr>
            </a:lvl3pPr>
            <a:lvl4pPr algn="l" rtl="0" eaLnBrk="0" fontAlgn="base" hangingPunct="0">
              <a:lnSpc>
                <a:spcPct val="104000"/>
              </a:lnSpc>
              <a:spcBef>
                <a:spcPct val="0"/>
              </a:spcBef>
              <a:spcAft>
                <a:spcPct val="0"/>
              </a:spcAft>
              <a:defRPr sz="2400" b="1">
                <a:solidFill>
                  <a:srgbClr val="FF6600"/>
                </a:solidFill>
                <a:latin typeface="Arial" charset="0"/>
              </a:defRPr>
            </a:lvl4pPr>
            <a:lvl5pPr algn="l" rtl="0" eaLnBrk="0" fontAlgn="base" hangingPunct="0">
              <a:lnSpc>
                <a:spcPct val="104000"/>
              </a:lnSpc>
              <a:spcBef>
                <a:spcPct val="0"/>
              </a:spcBef>
              <a:spcAft>
                <a:spcPct val="0"/>
              </a:spcAft>
              <a:defRPr sz="2400" b="1">
                <a:solidFill>
                  <a:srgbClr val="FF6600"/>
                </a:solidFill>
                <a:latin typeface="Arial" charset="0"/>
              </a:defRPr>
            </a:lvl5pPr>
            <a:lvl6pPr marL="457200" algn="l" rtl="0" fontAlgn="base">
              <a:lnSpc>
                <a:spcPct val="104000"/>
              </a:lnSpc>
              <a:spcBef>
                <a:spcPct val="0"/>
              </a:spcBef>
              <a:spcAft>
                <a:spcPct val="0"/>
              </a:spcAft>
              <a:defRPr sz="2200" b="1">
                <a:solidFill>
                  <a:srgbClr val="FF6600"/>
                </a:solidFill>
                <a:latin typeface="Arial" charset="0"/>
              </a:defRPr>
            </a:lvl6pPr>
            <a:lvl7pPr marL="914400" algn="l" rtl="0" fontAlgn="base">
              <a:lnSpc>
                <a:spcPct val="104000"/>
              </a:lnSpc>
              <a:spcBef>
                <a:spcPct val="0"/>
              </a:spcBef>
              <a:spcAft>
                <a:spcPct val="0"/>
              </a:spcAft>
              <a:defRPr sz="2200" b="1">
                <a:solidFill>
                  <a:srgbClr val="FF6600"/>
                </a:solidFill>
                <a:latin typeface="Arial" charset="0"/>
              </a:defRPr>
            </a:lvl7pPr>
            <a:lvl8pPr marL="1371600" algn="l" rtl="0" fontAlgn="base">
              <a:lnSpc>
                <a:spcPct val="104000"/>
              </a:lnSpc>
              <a:spcBef>
                <a:spcPct val="0"/>
              </a:spcBef>
              <a:spcAft>
                <a:spcPct val="0"/>
              </a:spcAft>
              <a:defRPr sz="2200" b="1">
                <a:solidFill>
                  <a:srgbClr val="FF6600"/>
                </a:solidFill>
                <a:latin typeface="Arial" charset="0"/>
              </a:defRPr>
            </a:lvl8pPr>
            <a:lvl9pPr marL="1828800" algn="l" rtl="0" fontAlgn="base">
              <a:lnSpc>
                <a:spcPct val="104000"/>
              </a:lnSpc>
              <a:spcBef>
                <a:spcPct val="0"/>
              </a:spcBef>
              <a:spcAft>
                <a:spcPct val="0"/>
              </a:spcAft>
              <a:defRPr sz="2200" b="1">
                <a:solidFill>
                  <a:srgbClr val="FF6600"/>
                </a:solidFill>
                <a:latin typeface="Arial" charset="0"/>
              </a:defRPr>
            </a:lvl9pPr>
          </a:lstStyle>
          <a:p>
            <a:pPr defTabSz="422041">
              <a:lnSpc>
                <a:spcPct val="80000"/>
              </a:lnSpc>
            </a:pPr>
            <a:r>
              <a:rPr lang="en-US" sz="2400" cap="none" dirty="0">
                <a:solidFill>
                  <a:schemeClr val="bg1"/>
                </a:solidFill>
                <a:latin typeface="Arial"/>
                <a:cs typeface="Arial"/>
              </a:rPr>
              <a:t>Rebar</a:t>
            </a:r>
          </a:p>
        </p:txBody>
      </p:sp>
      <p:pic>
        <p:nvPicPr>
          <p:cNvPr id="5" name="Picture 4">
            <a:extLst>
              <a:ext uri="{FF2B5EF4-FFF2-40B4-BE49-F238E27FC236}">
                <a16:creationId xmlns:a16="http://schemas.microsoft.com/office/drawing/2014/main" id="{35D7F08E-5A15-4D39-A89D-02E09B54C17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353298" y="1651840"/>
            <a:ext cx="8479177" cy="2528182"/>
          </a:xfrm>
          <a:prstGeom prst="rect">
            <a:avLst/>
          </a:prstGeom>
        </p:spPr>
      </p:pic>
      <p:pic>
        <p:nvPicPr>
          <p:cNvPr id="6" name="Picture 5">
            <a:extLst>
              <a:ext uri="{FF2B5EF4-FFF2-40B4-BE49-F238E27FC236}">
                <a16:creationId xmlns:a16="http://schemas.microsoft.com/office/drawing/2014/main" id="{E9DFEED5-E3E5-4622-88D9-0BF26C86406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381945" y="4221088"/>
            <a:ext cx="8431434" cy="2479476"/>
          </a:xfrm>
          <a:prstGeom prst="rect">
            <a:avLst/>
          </a:prstGeom>
        </p:spPr>
      </p:pic>
    </p:spTree>
    <p:extLst>
      <p:ext uri="{BB962C8B-B14F-4D97-AF65-F5344CB8AC3E}">
        <p14:creationId xmlns:p14="http://schemas.microsoft.com/office/powerpoint/2010/main" val="11273317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27384"/>
            <a:ext cx="9144000" cy="1516952"/>
          </a:xfrm>
          <a:prstGeom prst="rect">
            <a:avLst/>
          </a:prstGeom>
          <a:solidFill>
            <a:srgbClr val="E51D1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15"/>
          </a:p>
        </p:txBody>
      </p:sp>
      <p:pic>
        <p:nvPicPr>
          <p:cNvPr id="9" name="Picture 8" descr="WHITE-Peel-Ports-Group-Logo-CMYK.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98413" y="264388"/>
            <a:ext cx="1652377" cy="986581"/>
          </a:xfrm>
          <a:prstGeom prst="rect">
            <a:avLst/>
          </a:prstGeom>
        </p:spPr>
      </p:pic>
      <p:sp>
        <p:nvSpPr>
          <p:cNvPr id="8" name="Title 4">
            <a:extLst>
              <a:ext uri="{FF2B5EF4-FFF2-40B4-BE49-F238E27FC236}">
                <a16:creationId xmlns:a16="http://schemas.microsoft.com/office/drawing/2014/main" id="{F731FE14-2666-BE44-B1F4-EBD2612A42A0}"/>
              </a:ext>
            </a:extLst>
          </p:cNvPr>
          <p:cNvSpPr txBox="1">
            <a:spLocks/>
          </p:cNvSpPr>
          <p:nvPr/>
        </p:nvSpPr>
        <p:spPr>
          <a:xfrm>
            <a:off x="268137" y="460055"/>
            <a:ext cx="6248079" cy="664689"/>
          </a:xfrm>
          <a:prstGeom prst="rect">
            <a:avLst/>
          </a:prstGeom>
          <a:noFill/>
        </p:spPr>
        <p:txBody>
          <a:bodyPr lIns="66462" tIns="0" rIns="132923" bIns="0" anchor="ctr" anchorCtr="0"/>
          <a:lstStyle>
            <a:lvl1pPr algn="l" rtl="0" eaLnBrk="0" fontAlgn="base" hangingPunct="0">
              <a:lnSpc>
                <a:spcPct val="104000"/>
              </a:lnSpc>
              <a:spcBef>
                <a:spcPct val="0"/>
              </a:spcBef>
              <a:spcAft>
                <a:spcPct val="0"/>
              </a:spcAft>
              <a:defRPr kumimoji="0" lang="en-US" sz="2000" b="1" i="0" u="none" strike="noStrike" kern="0" cap="all" spc="0" normalizeH="0" baseline="0" dirty="0">
                <a:ln>
                  <a:noFill/>
                </a:ln>
                <a:solidFill>
                  <a:schemeClr val="tx1"/>
                </a:solidFill>
                <a:effectLst/>
                <a:uLnTx/>
                <a:uFillTx/>
                <a:latin typeface="Calibri" panose="020F0502020204030204" pitchFamily="34" charset="0"/>
                <a:ea typeface="+mj-ea"/>
                <a:cs typeface="+mj-cs"/>
              </a:defRPr>
            </a:lvl1pPr>
            <a:lvl2pPr algn="l" rtl="0" eaLnBrk="0" fontAlgn="base" hangingPunct="0">
              <a:lnSpc>
                <a:spcPct val="104000"/>
              </a:lnSpc>
              <a:spcBef>
                <a:spcPct val="0"/>
              </a:spcBef>
              <a:spcAft>
                <a:spcPct val="0"/>
              </a:spcAft>
              <a:defRPr sz="2400" b="1">
                <a:solidFill>
                  <a:srgbClr val="FF6600"/>
                </a:solidFill>
                <a:latin typeface="Arial" charset="0"/>
              </a:defRPr>
            </a:lvl2pPr>
            <a:lvl3pPr algn="l" rtl="0" eaLnBrk="0" fontAlgn="base" hangingPunct="0">
              <a:lnSpc>
                <a:spcPct val="104000"/>
              </a:lnSpc>
              <a:spcBef>
                <a:spcPct val="0"/>
              </a:spcBef>
              <a:spcAft>
                <a:spcPct val="0"/>
              </a:spcAft>
              <a:defRPr sz="2400" b="1">
                <a:solidFill>
                  <a:srgbClr val="FF6600"/>
                </a:solidFill>
                <a:latin typeface="Arial" charset="0"/>
              </a:defRPr>
            </a:lvl3pPr>
            <a:lvl4pPr algn="l" rtl="0" eaLnBrk="0" fontAlgn="base" hangingPunct="0">
              <a:lnSpc>
                <a:spcPct val="104000"/>
              </a:lnSpc>
              <a:spcBef>
                <a:spcPct val="0"/>
              </a:spcBef>
              <a:spcAft>
                <a:spcPct val="0"/>
              </a:spcAft>
              <a:defRPr sz="2400" b="1">
                <a:solidFill>
                  <a:srgbClr val="FF6600"/>
                </a:solidFill>
                <a:latin typeface="Arial" charset="0"/>
              </a:defRPr>
            </a:lvl4pPr>
            <a:lvl5pPr algn="l" rtl="0" eaLnBrk="0" fontAlgn="base" hangingPunct="0">
              <a:lnSpc>
                <a:spcPct val="104000"/>
              </a:lnSpc>
              <a:spcBef>
                <a:spcPct val="0"/>
              </a:spcBef>
              <a:spcAft>
                <a:spcPct val="0"/>
              </a:spcAft>
              <a:defRPr sz="2400" b="1">
                <a:solidFill>
                  <a:srgbClr val="FF6600"/>
                </a:solidFill>
                <a:latin typeface="Arial" charset="0"/>
              </a:defRPr>
            </a:lvl5pPr>
            <a:lvl6pPr marL="457200" algn="l" rtl="0" fontAlgn="base">
              <a:lnSpc>
                <a:spcPct val="104000"/>
              </a:lnSpc>
              <a:spcBef>
                <a:spcPct val="0"/>
              </a:spcBef>
              <a:spcAft>
                <a:spcPct val="0"/>
              </a:spcAft>
              <a:defRPr sz="2200" b="1">
                <a:solidFill>
                  <a:srgbClr val="FF6600"/>
                </a:solidFill>
                <a:latin typeface="Arial" charset="0"/>
              </a:defRPr>
            </a:lvl6pPr>
            <a:lvl7pPr marL="914400" algn="l" rtl="0" fontAlgn="base">
              <a:lnSpc>
                <a:spcPct val="104000"/>
              </a:lnSpc>
              <a:spcBef>
                <a:spcPct val="0"/>
              </a:spcBef>
              <a:spcAft>
                <a:spcPct val="0"/>
              </a:spcAft>
              <a:defRPr sz="2200" b="1">
                <a:solidFill>
                  <a:srgbClr val="FF6600"/>
                </a:solidFill>
                <a:latin typeface="Arial" charset="0"/>
              </a:defRPr>
            </a:lvl7pPr>
            <a:lvl8pPr marL="1371600" algn="l" rtl="0" fontAlgn="base">
              <a:lnSpc>
                <a:spcPct val="104000"/>
              </a:lnSpc>
              <a:spcBef>
                <a:spcPct val="0"/>
              </a:spcBef>
              <a:spcAft>
                <a:spcPct val="0"/>
              </a:spcAft>
              <a:defRPr sz="2200" b="1">
                <a:solidFill>
                  <a:srgbClr val="FF6600"/>
                </a:solidFill>
                <a:latin typeface="Arial" charset="0"/>
              </a:defRPr>
            </a:lvl8pPr>
            <a:lvl9pPr marL="1828800" algn="l" rtl="0" fontAlgn="base">
              <a:lnSpc>
                <a:spcPct val="104000"/>
              </a:lnSpc>
              <a:spcBef>
                <a:spcPct val="0"/>
              </a:spcBef>
              <a:spcAft>
                <a:spcPct val="0"/>
              </a:spcAft>
              <a:defRPr sz="2200" b="1">
                <a:solidFill>
                  <a:srgbClr val="FF6600"/>
                </a:solidFill>
                <a:latin typeface="Arial" charset="0"/>
              </a:defRPr>
            </a:lvl9pPr>
          </a:lstStyle>
          <a:p>
            <a:pPr defTabSz="422041">
              <a:lnSpc>
                <a:spcPct val="80000"/>
              </a:lnSpc>
            </a:pPr>
            <a:r>
              <a:rPr lang="en-US" sz="2400" cap="none" dirty="0">
                <a:solidFill>
                  <a:schemeClr val="bg1"/>
                </a:solidFill>
                <a:latin typeface="Arial"/>
                <a:cs typeface="Arial"/>
              </a:rPr>
              <a:t>Rebar</a:t>
            </a:r>
          </a:p>
        </p:txBody>
      </p:sp>
      <p:pic>
        <p:nvPicPr>
          <p:cNvPr id="4" name="Picture 3">
            <a:extLst>
              <a:ext uri="{FF2B5EF4-FFF2-40B4-BE49-F238E27FC236}">
                <a16:creationId xmlns:a16="http://schemas.microsoft.com/office/drawing/2014/main" id="{E5EF4903-C6C4-4D37-9C4E-3F78322CBB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5749" y="1542741"/>
            <a:ext cx="5112568" cy="2644497"/>
          </a:xfrm>
          <a:prstGeom prst="rect">
            <a:avLst/>
          </a:prstGeom>
        </p:spPr>
      </p:pic>
      <p:pic>
        <p:nvPicPr>
          <p:cNvPr id="5" name="Picture 4">
            <a:extLst>
              <a:ext uri="{FF2B5EF4-FFF2-40B4-BE49-F238E27FC236}">
                <a16:creationId xmlns:a16="http://schemas.microsoft.com/office/drawing/2014/main" id="{CC15A5FB-40B0-4790-AC97-2DA7D22DAC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187238"/>
            <a:ext cx="9144000" cy="2644497"/>
          </a:xfrm>
          <a:prstGeom prst="rect">
            <a:avLst/>
          </a:prstGeom>
        </p:spPr>
      </p:pic>
    </p:spTree>
    <p:extLst>
      <p:ext uri="{BB962C8B-B14F-4D97-AF65-F5344CB8AC3E}">
        <p14:creationId xmlns:p14="http://schemas.microsoft.com/office/powerpoint/2010/main" val="1319155380"/>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3446" y="0"/>
            <a:ext cx="9167446" cy="1489568"/>
          </a:xfrm>
          <a:prstGeom prst="rect">
            <a:avLst/>
          </a:prstGeom>
          <a:solidFill>
            <a:srgbClr val="E51D1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15"/>
          </a:p>
        </p:txBody>
      </p:sp>
      <p:pic>
        <p:nvPicPr>
          <p:cNvPr id="9" name="Picture 8" descr="WHITE-Peel-Ports-Group-Logo-CMYK.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98413" y="264388"/>
            <a:ext cx="1652377" cy="986581"/>
          </a:xfrm>
          <a:prstGeom prst="rect">
            <a:avLst/>
          </a:prstGeom>
        </p:spPr>
      </p:pic>
      <p:sp>
        <p:nvSpPr>
          <p:cNvPr id="8" name="Title 4">
            <a:extLst>
              <a:ext uri="{FF2B5EF4-FFF2-40B4-BE49-F238E27FC236}">
                <a16:creationId xmlns:a16="http://schemas.microsoft.com/office/drawing/2014/main" id="{F731FE14-2666-BE44-B1F4-EBD2612A42A0}"/>
              </a:ext>
            </a:extLst>
          </p:cNvPr>
          <p:cNvSpPr txBox="1">
            <a:spLocks/>
          </p:cNvSpPr>
          <p:nvPr/>
        </p:nvSpPr>
        <p:spPr>
          <a:xfrm>
            <a:off x="268137" y="460055"/>
            <a:ext cx="6248079" cy="664689"/>
          </a:xfrm>
          <a:prstGeom prst="rect">
            <a:avLst/>
          </a:prstGeom>
          <a:noFill/>
        </p:spPr>
        <p:txBody>
          <a:bodyPr lIns="66462" tIns="0" rIns="132923" bIns="0" anchor="ctr" anchorCtr="0"/>
          <a:lstStyle>
            <a:lvl1pPr algn="l" rtl="0" eaLnBrk="0" fontAlgn="base" hangingPunct="0">
              <a:lnSpc>
                <a:spcPct val="104000"/>
              </a:lnSpc>
              <a:spcBef>
                <a:spcPct val="0"/>
              </a:spcBef>
              <a:spcAft>
                <a:spcPct val="0"/>
              </a:spcAft>
              <a:defRPr kumimoji="0" lang="en-US" sz="2000" b="1" i="0" u="none" strike="noStrike" kern="0" cap="all" spc="0" normalizeH="0" baseline="0" dirty="0">
                <a:ln>
                  <a:noFill/>
                </a:ln>
                <a:solidFill>
                  <a:schemeClr val="tx1"/>
                </a:solidFill>
                <a:effectLst/>
                <a:uLnTx/>
                <a:uFillTx/>
                <a:latin typeface="Calibri" panose="020F0502020204030204" pitchFamily="34" charset="0"/>
                <a:ea typeface="+mj-ea"/>
                <a:cs typeface="+mj-cs"/>
              </a:defRPr>
            </a:lvl1pPr>
            <a:lvl2pPr algn="l" rtl="0" eaLnBrk="0" fontAlgn="base" hangingPunct="0">
              <a:lnSpc>
                <a:spcPct val="104000"/>
              </a:lnSpc>
              <a:spcBef>
                <a:spcPct val="0"/>
              </a:spcBef>
              <a:spcAft>
                <a:spcPct val="0"/>
              </a:spcAft>
              <a:defRPr sz="2400" b="1">
                <a:solidFill>
                  <a:srgbClr val="FF6600"/>
                </a:solidFill>
                <a:latin typeface="Arial" charset="0"/>
              </a:defRPr>
            </a:lvl2pPr>
            <a:lvl3pPr algn="l" rtl="0" eaLnBrk="0" fontAlgn="base" hangingPunct="0">
              <a:lnSpc>
                <a:spcPct val="104000"/>
              </a:lnSpc>
              <a:spcBef>
                <a:spcPct val="0"/>
              </a:spcBef>
              <a:spcAft>
                <a:spcPct val="0"/>
              </a:spcAft>
              <a:defRPr sz="2400" b="1">
                <a:solidFill>
                  <a:srgbClr val="FF6600"/>
                </a:solidFill>
                <a:latin typeface="Arial" charset="0"/>
              </a:defRPr>
            </a:lvl3pPr>
            <a:lvl4pPr algn="l" rtl="0" eaLnBrk="0" fontAlgn="base" hangingPunct="0">
              <a:lnSpc>
                <a:spcPct val="104000"/>
              </a:lnSpc>
              <a:spcBef>
                <a:spcPct val="0"/>
              </a:spcBef>
              <a:spcAft>
                <a:spcPct val="0"/>
              </a:spcAft>
              <a:defRPr sz="2400" b="1">
                <a:solidFill>
                  <a:srgbClr val="FF6600"/>
                </a:solidFill>
                <a:latin typeface="Arial" charset="0"/>
              </a:defRPr>
            </a:lvl4pPr>
            <a:lvl5pPr algn="l" rtl="0" eaLnBrk="0" fontAlgn="base" hangingPunct="0">
              <a:lnSpc>
                <a:spcPct val="104000"/>
              </a:lnSpc>
              <a:spcBef>
                <a:spcPct val="0"/>
              </a:spcBef>
              <a:spcAft>
                <a:spcPct val="0"/>
              </a:spcAft>
              <a:defRPr sz="2400" b="1">
                <a:solidFill>
                  <a:srgbClr val="FF6600"/>
                </a:solidFill>
                <a:latin typeface="Arial" charset="0"/>
              </a:defRPr>
            </a:lvl5pPr>
            <a:lvl6pPr marL="457200" algn="l" rtl="0" fontAlgn="base">
              <a:lnSpc>
                <a:spcPct val="104000"/>
              </a:lnSpc>
              <a:spcBef>
                <a:spcPct val="0"/>
              </a:spcBef>
              <a:spcAft>
                <a:spcPct val="0"/>
              </a:spcAft>
              <a:defRPr sz="2200" b="1">
                <a:solidFill>
                  <a:srgbClr val="FF6600"/>
                </a:solidFill>
                <a:latin typeface="Arial" charset="0"/>
              </a:defRPr>
            </a:lvl6pPr>
            <a:lvl7pPr marL="914400" algn="l" rtl="0" fontAlgn="base">
              <a:lnSpc>
                <a:spcPct val="104000"/>
              </a:lnSpc>
              <a:spcBef>
                <a:spcPct val="0"/>
              </a:spcBef>
              <a:spcAft>
                <a:spcPct val="0"/>
              </a:spcAft>
              <a:defRPr sz="2200" b="1">
                <a:solidFill>
                  <a:srgbClr val="FF6600"/>
                </a:solidFill>
                <a:latin typeface="Arial" charset="0"/>
              </a:defRPr>
            </a:lvl7pPr>
            <a:lvl8pPr marL="1371600" algn="l" rtl="0" fontAlgn="base">
              <a:lnSpc>
                <a:spcPct val="104000"/>
              </a:lnSpc>
              <a:spcBef>
                <a:spcPct val="0"/>
              </a:spcBef>
              <a:spcAft>
                <a:spcPct val="0"/>
              </a:spcAft>
              <a:defRPr sz="2200" b="1">
                <a:solidFill>
                  <a:srgbClr val="FF6600"/>
                </a:solidFill>
                <a:latin typeface="Arial" charset="0"/>
              </a:defRPr>
            </a:lvl8pPr>
            <a:lvl9pPr marL="1828800" algn="l" rtl="0" fontAlgn="base">
              <a:lnSpc>
                <a:spcPct val="104000"/>
              </a:lnSpc>
              <a:spcBef>
                <a:spcPct val="0"/>
              </a:spcBef>
              <a:spcAft>
                <a:spcPct val="0"/>
              </a:spcAft>
              <a:defRPr sz="2200" b="1">
                <a:solidFill>
                  <a:srgbClr val="FF6600"/>
                </a:solidFill>
                <a:latin typeface="Arial" charset="0"/>
              </a:defRPr>
            </a:lvl9pPr>
          </a:lstStyle>
          <a:p>
            <a:pPr defTabSz="422041">
              <a:lnSpc>
                <a:spcPct val="80000"/>
              </a:lnSpc>
            </a:pPr>
            <a:r>
              <a:rPr lang="en-US" sz="2400" cap="none" dirty="0">
                <a:solidFill>
                  <a:schemeClr val="bg1"/>
                </a:solidFill>
                <a:latin typeface="Arial"/>
                <a:cs typeface="Arial"/>
              </a:rPr>
              <a:t>Rebar</a:t>
            </a:r>
          </a:p>
        </p:txBody>
      </p:sp>
      <p:sp>
        <p:nvSpPr>
          <p:cNvPr id="2" name="Rectangle 1">
            <a:extLst>
              <a:ext uri="{FF2B5EF4-FFF2-40B4-BE49-F238E27FC236}">
                <a16:creationId xmlns:a16="http://schemas.microsoft.com/office/drawing/2014/main" id="{CF52492B-9606-4A16-9B59-D9DE303A4146}"/>
              </a:ext>
            </a:extLst>
          </p:cNvPr>
          <p:cNvSpPr/>
          <p:nvPr/>
        </p:nvSpPr>
        <p:spPr>
          <a:xfrm>
            <a:off x="323528" y="1542741"/>
            <a:ext cx="8352928" cy="4924423"/>
          </a:xfrm>
          <a:prstGeom prst="rect">
            <a:avLst/>
          </a:prstGeom>
        </p:spPr>
        <p:txBody>
          <a:bodyPr wrap="square">
            <a:spAutoFit/>
          </a:bodyPr>
          <a:lstStyle/>
          <a:p>
            <a:r>
              <a:rPr lang="en-GB" sz="1400" b="1" dirty="0">
                <a:solidFill>
                  <a:srgbClr val="FF0000"/>
                </a:solidFill>
                <a:latin typeface="Arial" panose="020B0604020202020204" pitchFamily="34" charset="0"/>
                <a:cs typeface="Arial" panose="020B0604020202020204" pitchFamily="34" charset="0"/>
              </a:rPr>
              <a:t>SUMMARY CHECKLIST</a:t>
            </a:r>
          </a:p>
          <a:p>
            <a:pPr marL="171450" indent="-171450">
              <a:buClr>
                <a:srgbClr val="FF0000"/>
              </a:buClr>
              <a:buFont typeface="Wingdings" charset="2"/>
              <a:buChar char="§"/>
            </a:pPr>
            <a:r>
              <a:rPr lang="en-GB" sz="1200" dirty="0">
                <a:latin typeface="Arial" panose="020B0604020202020204" pitchFamily="34" charset="0"/>
                <a:cs typeface="Arial" panose="020B0604020202020204" pitchFamily="34" charset="0"/>
              </a:rPr>
              <a:t>Tank-top load limits not to be exceeded. Consideration to be given to the hopper areas, where the load limits may be smaller.</a:t>
            </a:r>
          </a:p>
          <a:p>
            <a:pPr marL="171450" indent="-171450">
              <a:buClr>
                <a:srgbClr val="FF0000"/>
              </a:buClr>
              <a:buFont typeface="Wingdings" charset="2"/>
              <a:buChar char="§"/>
            </a:pPr>
            <a:endParaRPr lang="en-GB" sz="1200" dirty="0">
              <a:latin typeface="Arial" panose="020B0604020202020204" pitchFamily="34" charset="0"/>
              <a:cs typeface="Arial" panose="020B0604020202020204" pitchFamily="34" charset="0"/>
            </a:endParaRPr>
          </a:p>
          <a:p>
            <a:pPr marL="171450" indent="-171450">
              <a:buClr>
                <a:srgbClr val="FF0000"/>
              </a:buClr>
              <a:buFont typeface="Wingdings" charset="2"/>
              <a:buChar char="§"/>
            </a:pPr>
            <a:r>
              <a:rPr lang="en-GB" sz="1200" dirty="0">
                <a:latin typeface="Arial" panose="020B0604020202020204" pitchFamily="34" charset="0"/>
                <a:cs typeface="Arial" panose="020B0604020202020204" pitchFamily="34" charset="0"/>
              </a:rPr>
              <a:t>Tank-top to be prepared with appropriate dunnage to prevent steel-to-steel contact. Lashings to be pre-positioned on the tank-top.</a:t>
            </a:r>
          </a:p>
          <a:p>
            <a:pPr marL="171450" indent="-171450">
              <a:buClr>
                <a:srgbClr val="FF0000"/>
              </a:buClr>
              <a:buFont typeface="Wingdings" charset="2"/>
              <a:buChar char="§"/>
            </a:pPr>
            <a:endParaRPr lang="en-GB" sz="1200" dirty="0">
              <a:latin typeface="Arial" panose="020B0604020202020204" pitchFamily="34" charset="0"/>
              <a:cs typeface="Arial" panose="020B0604020202020204" pitchFamily="34" charset="0"/>
            </a:endParaRPr>
          </a:p>
          <a:p>
            <a:pPr marL="171450" indent="-171450">
              <a:buClr>
                <a:srgbClr val="FF0000"/>
              </a:buClr>
              <a:buFont typeface="Wingdings" charset="2"/>
              <a:buChar char="§"/>
            </a:pPr>
            <a:r>
              <a:rPr lang="en-GB" sz="1200" dirty="0">
                <a:latin typeface="Arial" panose="020B0604020202020204" pitchFamily="34" charset="0"/>
                <a:cs typeface="Arial" panose="020B0604020202020204" pitchFamily="34" charset="0"/>
              </a:rPr>
              <a:t>Maximum distance between rows of timber dunnage to 2.5m intervals</a:t>
            </a:r>
          </a:p>
          <a:p>
            <a:pPr marL="171450" indent="-171450">
              <a:buClr>
                <a:srgbClr val="FF0000"/>
              </a:buClr>
              <a:buFont typeface="Wingdings" charset="2"/>
              <a:buChar char="§"/>
            </a:pPr>
            <a:endParaRPr lang="en-GB" sz="1200" dirty="0">
              <a:latin typeface="Arial" panose="020B0604020202020204" pitchFamily="34" charset="0"/>
              <a:cs typeface="Arial" panose="020B0604020202020204" pitchFamily="34" charset="0"/>
            </a:endParaRPr>
          </a:p>
          <a:p>
            <a:pPr marL="171450" indent="-171450">
              <a:buClr>
                <a:srgbClr val="FF0000"/>
              </a:buClr>
              <a:buFont typeface="Wingdings" charset="2"/>
              <a:buChar char="§"/>
            </a:pPr>
            <a:r>
              <a:rPr lang="en-GB" sz="1200" dirty="0">
                <a:latin typeface="Arial" panose="020B0604020202020204" pitchFamily="34" charset="0"/>
                <a:cs typeface="Arial" panose="020B0604020202020204" pitchFamily="34" charset="0"/>
              </a:rPr>
              <a:t>Dunnage on the tank-top to be hardwood with minimum cross-section 2400cm x 13cm x 13cm</a:t>
            </a:r>
          </a:p>
          <a:p>
            <a:pPr marL="171450" indent="-171450">
              <a:buClr>
                <a:srgbClr val="FF0000"/>
              </a:buClr>
              <a:buFont typeface="Wingdings" charset="2"/>
              <a:buChar char="§"/>
            </a:pPr>
            <a:endParaRPr lang="en-GB" sz="1200" dirty="0">
              <a:latin typeface="Arial" panose="020B0604020202020204" pitchFamily="34" charset="0"/>
              <a:cs typeface="Arial" panose="020B0604020202020204" pitchFamily="34" charset="0"/>
            </a:endParaRPr>
          </a:p>
          <a:p>
            <a:pPr marL="171450" indent="-171450">
              <a:buClr>
                <a:srgbClr val="FF0000"/>
              </a:buClr>
              <a:buFont typeface="Wingdings" charset="2"/>
              <a:buChar char="§"/>
            </a:pPr>
            <a:r>
              <a:rPr lang="en-GB" sz="1200" dirty="0">
                <a:latin typeface="Arial" panose="020B0604020202020204" pitchFamily="34" charset="0"/>
                <a:cs typeface="Arial" panose="020B0604020202020204" pitchFamily="34" charset="0"/>
              </a:rPr>
              <a:t>Dunnage between layers to be laid to assist with slinging at discharging ports.</a:t>
            </a:r>
          </a:p>
          <a:p>
            <a:pPr marL="171450" indent="-171450">
              <a:buClr>
                <a:srgbClr val="FF0000"/>
              </a:buClr>
              <a:buFont typeface="Wingdings" charset="2"/>
              <a:buChar char="§"/>
            </a:pPr>
            <a:endParaRPr lang="en-GB" sz="1200" dirty="0">
              <a:latin typeface="Arial" panose="020B0604020202020204" pitchFamily="34" charset="0"/>
              <a:cs typeface="Arial" panose="020B0604020202020204" pitchFamily="34" charset="0"/>
            </a:endParaRPr>
          </a:p>
          <a:p>
            <a:pPr marL="171450" indent="-171450">
              <a:buClr>
                <a:srgbClr val="FF0000"/>
              </a:buClr>
              <a:buFont typeface="Wingdings" charset="2"/>
              <a:buChar char="§"/>
            </a:pPr>
            <a:r>
              <a:rPr lang="en-GB" sz="1200" dirty="0">
                <a:latin typeface="Arial" panose="020B0604020202020204" pitchFamily="34" charset="0"/>
                <a:cs typeface="Arial" panose="020B0604020202020204" pitchFamily="34" charset="0"/>
              </a:rPr>
              <a:t>Dunnage is required for the under-coaming space areas. If the rebars within the open hatch area are pre-slung, then dunnage is required only at the tank-top and not for the tiers.</a:t>
            </a:r>
          </a:p>
          <a:p>
            <a:pPr marL="171450" indent="-171450">
              <a:buClr>
                <a:srgbClr val="FF0000"/>
              </a:buClr>
              <a:buFont typeface="Wingdings" charset="2"/>
              <a:buChar char="§"/>
            </a:pPr>
            <a:endParaRPr lang="en-GB" sz="1200" dirty="0">
              <a:latin typeface="Arial" panose="020B0604020202020204" pitchFamily="34" charset="0"/>
              <a:cs typeface="Arial" panose="020B0604020202020204" pitchFamily="34" charset="0"/>
            </a:endParaRPr>
          </a:p>
          <a:p>
            <a:pPr marL="171450" indent="-171450">
              <a:buClr>
                <a:srgbClr val="FF0000"/>
              </a:buClr>
              <a:buFont typeface="Wingdings" charset="2"/>
              <a:buChar char="§"/>
            </a:pPr>
            <a:r>
              <a:rPr lang="en-GB" sz="1200" dirty="0">
                <a:latin typeface="Arial" panose="020B0604020202020204" pitchFamily="34" charset="0"/>
                <a:cs typeface="Arial" panose="020B0604020202020204" pitchFamily="34" charset="0"/>
              </a:rPr>
              <a:t>Separate lashing of the under-coaming cargo stow may be required to prevent the stow from collapsing during off-loading of the open hatch stowed cargo of rebars.</a:t>
            </a:r>
          </a:p>
          <a:p>
            <a:pPr marL="171450" indent="-171450">
              <a:buClr>
                <a:srgbClr val="FF0000"/>
              </a:buClr>
              <a:buFont typeface="Wingdings" charset="2"/>
              <a:buChar char="§"/>
            </a:pPr>
            <a:endParaRPr lang="en-GB" sz="1200" dirty="0">
              <a:latin typeface="Arial" panose="020B0604020202020204" pitchFamily="34" charset="0"/>
              <a:cs typeface="Arial" panose="020B0604020202020204" pitchFamily="34" charset="0"/>
            </a:endParaRPr>
          </a:p>
          <a:p>
            <a:pPr marL="171450" indent="-171450">
              <a:buClr>
                <a:srgbClr val="FF0000"/>
              </a:buClr>
              <a:buFont typeface="Wingdings" charset="2"/>
              <a:buChar char="§"/>
            </a:pPr>
            <a:r>
              <a:rPr lang="en-GB" sz="1200" dirty="0">
                <a:latin typeface="Arial" panose="020B0604020202020204" pitchFamily="34" charset="0"/>
                <a:cs typeface="Arial" panose="020B0604020202020204" pitchFamily="34" charset="0"/>
              </a:rPr>
              <a:t>All tiers to be stowed level, the face of the stow to be as straight as possible, with sufficient clearance from the adjacent stow to prevent virtual over stows.</a:t>
            </a:r>
          </a:p>
          <a:p>
            <a:pPr marL="171450" indent="-171450">
              <a:buClr>
                <a:srgbClr val="FF0000"/>
              </a:buClr>
              <a:buFont typeface="Wingdings" charset="2"/>
              <a:buChar char="§"/>
            </a:pPr>
            <a:endParaRPr lang="en-GB" sz="1200" dirty="0">
              <a:latin typeface="Arial" panose="020B0604020202020204" pitchFamily="34" charset="0"/>
              <a:cs typeface="Arial" panose="020B0604020202020204" pitchFamily="34" charset="0"/>
            </a:endParaRPr>
          </a:p>
          <a:p>
            <a:pPr marL="171450" indent="-171450">
              <a:buClr>
                <a:srgbClr val="FF0000"/>
              </a:buClr>
              <a:buFont typeface="Wingdings" charset="2"/>
              <a:buChar char="§"/>
            </a:pPr>
            <a:r>
              <a:rPr lang="en-GB" sz="1200" dirty="0">
                <a:latin typeface="Arial" panose="020B0604020202020204" pitchFamily="34" charset="0"/>
                <a:cs typeface="Arial" panose="020B0604020202020204" pitchFamily="34" charset="0"/>
              </a:rPr>
              <a:t>In the cargo compartments, where possible, safe passage shall be provided directly from the ladders to the top of the cargo stow. In bulk carriers this access shall be provided directly from the Australian ladders. Safe access shall also be provided from the tank-top to the top of the cargo</a:t>
            </a:r>
          </a:p>
          <a:p>
            <a:pPr marL="171450" indent="-171450">
              <a:buClr>
                <a:srgbClr val="FF0000"/>
              </a:buClr>
              <a:buFont typeface="Wingdings" charset="2"/>
              <a:buChar char="§"/>
            </a:pPr>
            <a:r>
              <a:rPr lang="en-GB" sz="1200" dirty="0">
                <a:latin typeface="Arial" panose="020B0604020202020204" pitchFamily="34" charset="0"/>
                <a:cs typeface="Arial" panose="020B0604020202020204" pitchFamily="34" charset="0"/>
              </a:rPr>
              <a:t>stow.</a:t>
            </a:r>
          </a:p>
        </p:txBody>
      </p:sp>
    </p:spTree>
    <p:extLst>
      <p:ext uri="{BB962C8B-B14F-4D97-AF65-F5344CB8AC3E}">
        <p14:creationId xmlns:p14="http://schemas.microsoft.com/office/powerpoint/2010/main" val="124508886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E98CD9-5327-4B45-8AFD-8053C9E1411C}"/>
              </a:ext>
            </a:extLst>
          </p:cNvPr>
          <p:cNvSpPr>
            <a:spLocks noGrp="1"/>
          </p:cNvSpPr>
          <p:nvPr>
            <p:ph type="title"/>
          </p:nvPr>
        </p:nvSpPr>
        <p:spPr/>
        <p:txBody>
          <a:bodyPr/>
          <a:lstStyle/>
          <a:p>
            <a:endParaRPr lang="en-US"/>
          </a:p>
        </p:txBody>
      </p:sp>
      <p:sp>
        <p:nvSpPr>
          <p:cNvPr id="5" name="Rectangle 4">
            <a:extLst>
              <a:ext uri="{FF2B5EF4-FFF2-40B4-BE49-F238E27FC236}">
                <a16:creationId xmlns:a16="http://schemas.microsoft.com/office/drawing/2014/main" id="{051D7D29-847F-CD4A-A01B-E1921C64760C}"/>
              </a:ext>
            </a:extLst>
          </p:cNvPr>
          <p:cNvSpPr/>
          <p:nvPr/>
        </p:nvSpPr>
        <p:spPr>
          <a:xfrm>
            <a:off x="0" y="-27384"/>
            <a:ext cx="9144000" cy="1516952"/>
          </a:xfrm>
          <a:prstGeom prst="rect">
            <a:avLst/>
          </a:prstGeom>
          <a:solidFill>
            <a:srgbClr val="E51D1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15"/>
          </a:p>
        </p:txBody>
      </p:sp>
      <p:pic>
        <p:nvPicPr>
          <p:cNvPr id="6" name="Picture 5" descr="WHITE-Peel-Ports-Group-Logo-CMYK.png">
            <a:extLst>
              <a:ext uri="{FF2B5EF4-FFF2-40B4-BE49-F238E27FC236}">
                <a16:creationId xmlns:a16="http://schemas.microsoft.com/office/drawing/2014/main" id="{724C1328-08CC-5E42-A692-FD9CB0BCB0F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98413" y="264388"/>
            <a:ext cx="1652377" cy="986581"/>
          </a:xfrm>
          <a:prstGeom prst="rect">
            <a:avLst/>
          </a:prstGeom>
        </p:spPr>
      </p:pic>
      <p:sp>
        <p:nvSpPr>
          <p:cNvPr id="7" name="Title 4">
            <a:extLst>
              <a:ext uri="{FF2B5EF4-FFF2-40B4-BE49-F238E27FC236}">
                <a16:creationId xmlns:a16="http://schemas.microsoft.com/office/drawing/2014/main" id="{E8634441-F565-1C4E-8255-9E9A57F3B329}"/>
              </a:ext>
            </a:extLst>
          </p:cNvPr>
          <p:cNvSpPr txBox="1">
            <a:spLocks/>
          </p:cNvSpPr>
          <p:nvPr/>
        </p:nvSpPr>
        <p:spPr>
          <a:xfrm>
            <a:off x="268137" y="518959"/>
            <a:ext cx="6248079" cy="664689"/>
          </a:xfrm>
          <a:prstGeom prst="rect">
            <a:avLst/>
          </a:prstGeom>
          <a:noFill/>
        </p:spPr>
        <p:txBody>
          <a:bodyPr lIns="66462" tIns="0" rIns="132923" bIns="0" anchor="ctr" anchorCtr="0"/>
          <a:lstStyle>
            <a:lvl1pPr algn="l" rtl="0" eaLnBrk="0" fontAlgn="base" hangingPunct="0">
              <a:lnSpc>
                <a:spcPct val="104000"/>
              </a:lnSpc>
              <a:spcBef>
                <a:spcPct val="0"/>
              </a:spcBef>
              <a:spcAft>
                <a:spcPct val="0"/>
              </a:spcAft>
              <a:defRPr kumimoji="0" lang="en-US" sz="2000" b="1" i="0" u="none" strike="noStrike" kern="0" cap="all" spc="0" normalizeH="0" baseline="0" dirty="0">
                <a:ln>
                  <a:noFill/>
                </a:ln>
                <a:solidFill>
                  <a:schemeClr val="tx1"/>
                </a:solidFill>
                <a:effectLst/>
                <a:uLnTx/>
                <a:uFillTx/>
                <a:latin typeface="Calibri" panose="020F0502020204030204" pitchFamily="34" charset="0"/>
                <a:ea typeface="+mj-ea"/>
                <a:cs typeface="+mj-cs"/>
              </a:defRPr>
            </a:lvl1pPr>
            <a:lvl2pPr algn="l" rtl="0" eaLnBrk="0" fontAlgn="base" hangingPunct="0">
              <a:lnSpc>
                <a:spcPct val="104000"/>
              </a:lnSpc>
              <a:spcBef>
                <a:spcPct val="0"/>
              </a:spcBef>
              <a:spcAft>
                <a:spcPct val="0"/>
              </a:spcAft>
              <a:defRPr sz="2400" b="1">
                <a:solidFill>
                  <a:srgbClr val="FF6600"/>
                </a:solidFill>
                <a:latin typeface="Arial" charset="0"/>
              </a:defRPr>
            </a:lvl2pPr>
            <a:lvl3pPr algn="l" rtl="0" eaLnBrk="0" fontAlgn="base" hangingPunct="0">
              <a:lnSpc>
                <a:spcPct val="104000"/>
              </a:lnSpc>
              <a:spcBef>
                <a:spcPct val="0"/>
              </a:spcBef>
              <a:spcAft>
                <a:spcPct val="0"/>
              </a:spcAft>
              <a:defRPr sz="2400" b="1">
                <a:solidFill>
                  <a:srgbClr val="FF6600"/>
                </a:solidFill>
                <a:latin typeface="Arial" charset="0"/>
              </a:defRPr>
            </a:lvl3pPr>
            <a:lvl4pPr algn="l" rtl="0" eaLnBrk="0" fontAlgn="base" hangingPunct="0">
              <a:lnSpc>
                <a:spcPct val="104000"/>
              </a:lnSpc>
              <a:spcBef>
                <a:spcPct val="0"/>
              </a:spcBef>
              <a:spcAft>
                <a:spcPct val="0"/>
              </a:spcAft>
              <a:defRPr sz="2400" b="1">
                <a:solidFill>
                  <a:srgbClr val="FF6600"/>
                </a:solidFill>
                <a:latin typeface="Arial" charset="0"/>
              </a:defRPr>
            </a:lvl4pPr>
            <a:lvl5pPr algn="l" rtl="0" eaLnBrk="0" fontAlgn="base" hangingPunct="0">
              <a:lnSpc>
                <a:spcPct val="104000"/>
              </a:lnSpc>
              <a:spcBef>
                <a:spcPct val="0"/>
              </a:spcBef>
              <a:spcAft>
                <a:spcPct val="0"/>
              </a:spcAft>
              <a:defRPr sz="2400" b="1">
                <a:solidFill>
                  <a:srgbClr val="FF6600"/>
                </a:solidFill>
                <a:latin typeface="Arial" charset="0"/>
              </a:defRPr>
            </a:lvl5pPr>
            <a:lvl6pPr marL="457200" algn="l" rtl="0" fontAlgn="base">
              <a:lnSpc>
                <a:spcPct val="104000"/>
              </a:lnSpc>
              <a:spcBef>
                <a:spcPct val="0"/>
              </a:spcBef>
              <a:spcAft>
                <a:spcPct val="0"/>
              </a:spcAft>
              <a:defRPr sz="2200" b="1">
                <a:solidFill>
                  <a:srgbClr val="FF6600"/>
                </a:solidFill>
                <a:latin typeface="Arial" charset="0"/>
              </a:defRPr>
            </a:lvl6pPr>
            <a:lvl7pPr marL="914400" algn="l" rtl="0" fontAlgn="base">
              <a:lnSpc>
                <a:spcPct val="104000"/>
              </a:lnSpc>
              <a:spcBef>
                <a:spcPct val="0"/>
              </a:spcBef>
              <a:spcAft>
                <a:spcPct val="0"/>
              </a:spcAft>
              <a:defRPr sz="2200" b="1">
                <a:solidFill>
                  <a:srgbClr val="FF6600"/>
                </a:solidFill>
                <a:latin typeface="Arial" charset="0"/>
              </a:defRPr>
            </a:lvl7pPr>
            <a:lvl8pPr marL="1371600" algn="l" rtl="0" fontAlgn="base">
              <a:lnSpc>
                <a:spcPct val="104000"/>
              </a:lnSpc>
              <a:spcBef>
                <a:spcPct val="0"/>
              </a:spcBef>
              <a:spcAft>
                <a:spcPct val="0"/>
              </a:spcAft>
              <a:defRPr sz="2200" b="1">
                <a:solidFill>
                  <a:srgbClr val="FF6600"/>
                </a:solidFill>
                <a:latin typeface="Arial" charset="0"/>
              </a:defRPr>
            </a:lvl8pPr>
            <a:lvl9pPr marL="1828800" algn="l" rtl="0" fontAlgn="base">
              <a:lnSpc>
                <a:spcPct val="104000"/>
              </a:lnSpc>
              <a:spcBef>
                <a:spcPct val="0"/>
              </a:spcBef>
              <a:spcAft>
                <a:spcPct val="0"/>
              </a:spcAft>
              <a:defRPr sz="2200" b="1">
                <a:solidFill>
                  <a:srgbClr val="FF6600"/>
                </a:solidFill>
                <a:latin typeface="Arial" charset="0"/>
              </a:defRPr>
            </a:lvl9pPr>
          </a:lstStyle>
          <a:p>
            <a:pPr defTabSz="422041">
              <a:lnSpc>
                <a:spcPct val="80000"/>
              </a:lnSpc>
            </a:pPr>
            <a:r>
              <a:rPr lang="en-US" sz="2400" cap="none" dirty="0">
                <a:solidFill>
                  <a:schemeClr val="bg1"/>
                </a:solidFill>
                <a:latin typeface="Arial"/>
                <a:cs typeface="Arial"/>
              </a:rPr>
              <a:t>Steel Plate</a:t>
            </a:r>
          </a:p>
        </p:txBody>
      </p:sp>
      <p:sp>
        <p:nvSpPr>
          <p:cNvPr id="8" name="Content Placeholder 8">
            <a:extLst>
              <a:ext uri="{FF2B5EF4-FFF2-40B4-BE49-F238E27FC236}">
                <a16:creationId xmlns:a16="http://schemas.microsoft.com/office/drawing/2014/main" id="{1923A680-A4CC-B443-9286-67E2F95C2DEB}"/>
              </a:ext>
            </a:extLst>
          </p:cNvPr>
          <p:cNvSpPr>
            <a:spLocks noGrp="1"/>
          </p:cNvSpPr>
          <p:nvPr>
            <p:ph idx="1"/>
          </p:nvPr>
        </p:nvSpPr>
        <p:spPr>
          <a:xfrm>
            <a:off x="251520" y="2870172"/>
            <a:ext cx="3869800" cy="2396927"/>
          </a:xfrm>
        </p:spPr>
        <p:txBody>
          <a:bodyPr anchor="ctr">
            <a:noAutofit/>
          </a:bodyPr>
          <a:lstStyle/>
          <a:p>
            <a:pPr marL="0" indent="0">
              <a:buNone/>
            </a:pPr>
            <a:r>
              <a:rPr lang="en-GB" sz="1200" dirty="0"/>
              <a:t>Preference for box shaped holds</a:t>
            </a:r>
          </a:p>
          <a:p>
            <a:pPr marL="0" indent="0">
              <a:buNone/>
            </a:pPr>
            <a:endParaRPr lang="en-GB" sz="1200" dirty="0"/>
          </a:p>
          <a:p>
            <a:pPr marL="0" lvl="0" indent="0">
              <a:buNone/>
            </a:pPr>
            <a:r>
              <a:rPr lang="en-GB" sz="1200" dirty="0"/>
              <a:t>Plates to be stacked in neat, flush-edged lifts of circa 15t</a:t>
            </a:r>
          </a:p>
          <a:p>
            <a:pPr marL="0" lvl="0" indent="0">
              <a:buNone/>
            </a:pPr>
            <a:endParaRPr lang="en-GB" sz="1200" dirty="0"/>
          </a:p>
          <a:p>
            <a:pPr marL="0" lvl="0" indent="0">
              <a:buNone/>
            </a:pPr>
            <a:r>
              <a:rPr lang="en-GB" sz="1200" dirty="0"/>
              <a:t>Lifts to be stacked, suitably dunnaged and with sufficient spacing at long edges to allow plate clamp access</a:t>
            </a:r>
          </a:p>
          <a:p>
            <a:pPr marL="0" lvl="0" indent="0">
              <a:buNone/>
            </a:pPr>
            <a:endParaRPr lang="en-GB" sz="1200" dirty="0"/>
          </a:p>
          <a:p>
            <a:pPr marL="0" lvl="0" indent="0">
              <a:buNone/>
            </a:pPr>
            <a:r>
              <a:rPr lang="en-GB" sz="1200" dirty="0"/>
              <a:t>If vessel has coamings then smaller plates should always be loaded underneath. </a:t>
            </a:r>
          </a:p>
          <a:p>
            <a:pPr marL="0" lvl="0" indent="0">
              <a:buNone/>
            </a:pPr>
            <a:endParaRPr lang="en-GB" sz="1200" dirty="0"/>
          </a:p>
          <a:p>
            <a:pPr marL="0" lvl="0" indent="0">
              <a:buNone/>
            </a:pPr>
            <a:endParaRPr lang="en-GB" sz="1200" dirty="0"/>
          </a:p>
          <a:p>
            <a:pPr marL="0" lvl="0" indent="0">
              <a:buNone/>
            </a:pPr>
            <a:endParaRPr lang="en-GB" sz="1200" dirty="0"/>
          </a:p>
          <a:p>
            <a:pPr marL="0" lvl="0" indent="0">
              <a:buNone/>
            </a:pPr>
            <a:r>
              <a:rPr lang="en-GB" sz="1200" dirty="0"/>
              <a:t>Long, thin gauge plate under coamings requires two trucks in the hold to discharge with tandem lift, significantly increasing potential damage to plates</a:t>
            </a:r>
            <a:r>
              <a:rPr lang="en-GB" sz="1400" dirty="0"/>
              <a:t>.</a:t>
            </a:r>
          </a:p>
        </p:txBody>
      </p:sp>
      <p:pic>
        <p:nvPicPr>
          <p:cNvPr id="9" name="Picture 8">
            <a:extLst>
              <a:ext uri="{FF2B5EF4-FFF2-40B4-BE49-F238E27FC236}">
                <a16:creationId xmlns:a16="http://schemas.microsoft.com/office/drawing/2014/main" id="{924E9F61-01A6-CD41-9E63-1B7A306E1E5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427984" y="1798232"/>
            <a:ext cx="4411432" cy="4540809"/>
          </a:xfrm>
          <a:prstGeom prst="rect">
            <a:avLst/>
          </a:prstGeom>
          <a:effectLst>
            <a:outerShdw blurRad="50800" dist="38100" dir="13500000" algn="br" rotWithShape="0">
              <a:prstClr val="black">
                <a:alpha val="40000"/>
              </a:prstClr>
            </a:outerShdw>
          </a:effectLst>
        </p:spPr>
      </p:pic>
      <p:pic>
        <p:nvPicPr>
          <p:cNvPr id="3" name="Picture 2">
            <a:extLst>
              <a:ext uri="{FF2B5EF4-FFF2-40B4-BE49-F238E27FC236}">
                <a16:creationId xmlns:a16="http://schemas.microsoft.com/office/drawing/2014/main" id="{08764366-6C94-4785-918F-4B8401E992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0637" y="1924424"/>
            <a:ext cx="310923" cy="280440"/>
          </a:xfrm>
          <a:prstGeom prst="rect">
            <a:avLst/>
          </a:prstGeom>
        </p:spPr>
      </p:pic>
      <p:pic>
        <p:nvPicPr>
          <p:cNvPr id="4" name="Picture 3">
            <a:extLst>
              <a:ext uri="{FF2B5EF4-FFF2-40B4-BE49-F238E27FC236}">
                <a16:creationId xmlns:a16="http://schemas.microsoft.com/office/drawing/2014/main" id="{B55EBA05-E30D-442F-BC0F-D260D4C4E4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0637" y="4869160"/>
            <a:ext cx="310923" cy="304826"/>
          </a:xfrm>
          <a:prstGeom prst="rect">
            <a:avLst/>
          </a:prstGeom>
        </p:spPr>
      </p:pic>
    </p:spTree>
    <p:extLst>
      <p:ext uri="{BB962C8B-B14F-4D97-AF65-F5344CB8AC3E}">
        <p14:creationId xmlns:p14="http://schemas.microsoft.com/office/powerpoint/2010/main" val="24857563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E98CD9-5327-4B45-8AFD-8053C9E1411C}"/>
              </a:ext>
            </a:extLst>
          </p:cNvPr>
          <p:cNvSpPr>
            <a:spLocks noGrp="1"/>
          </p:cNvSpPr>
          <p:nvPr>
            <p:ph type="title"/>
          </p:nvPr>
        </p:nvSpPr>
        <p:spPr/>
        <p:txBody>
          <a:bodyPr/>
          <a:lstStyle/>
          <a:p>
            <a:endParaRPr lang="en-US"/>
          </a:p>
        </p:txBody>
      </p:sp>
      <p:sp>
        <p:nvSpPr>
          <p:cNvPr id="5" name="Rectangle 4">
            <a:extLst>
              <a:ext uri="{FF2B5EF4-FFF2-40B4-BE49-F238E27FC236}">
                <a16:creationId xmlns:a16="http://schemas.microsoft.com/office/drawing/2014/main" id="{051D7D29-847F-CD4A-A01B-E1921C64760C}"/>
              </a:ext>
            </a:extLst>
          </p:cNvPr>
          <p:cNvSpPr/>
          <p:nvPr/>
        </p:nvSpPr>
        <p:spPr>
          <a:xfrm>
            <a:off x="-18632" y="0"/>
            <a:ext cx="9162632" cy="1489568"/>
          </a:xfrm>
          <a:prstGeom prst="rect">
            <a:avLst/>
          </a:prstGeom>
          <a:solidFill>
            <a:srgbClr val="E51D1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15"/>
          </a:p>
        </p:txBody>
      </p:sp>
      <p:pic>
        <p:nvPicPr>
          <p:cNvPr id="6" name="Picture 5" descr="WHITE-Peel-Ports-Group-Logo-CMYK.png">
            <a:extLst>
              <a:ext uri="{FF2B5EF4-FFF2-40B4-BE49-F238E27FC236}">
                <a16:creationId xmlns:a16="http://schemas.microsoft.com/office/drawing/2014/main" id="{724C1328-08CC-5E42-A692-FD9CB0BCB0F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98413" y="264388"/>
            <a:ext cx="1652377" cy="986581"/>
          </a:xfrm>
          <a:prstGeom prst="rect">
            <a:avLst/>
          </a:prstGeom>
        </p:spPr>
      </p:pic>
      <p:sp>
        <p:nvSpPr>
          <p:cNvPr id="7" name="Title 4">
            <a:extLst>
              <a:ext uri="{FF2B5EF4-FFF2-40B4-BE49-F238E27FC236}">
                <a16:creationId xmlns:a16="http://schemas.microsoft.com/office/drawing/2014/main" id="{E8634441-F565-1C4E-8255-9E9A57F3B329}"/>
              </a:ext>
            </a:extLst>
          </p:cNvPr>
          <p:cNvSpPr txBox="1">
            <a:spLocks/>
          </p:cNvSpPr>
          <p:nvPr/>
        </p:nvSpPr>
        <p:spPr>
          <a:xfrm>
            <a:off x="268137" y="518959"/>
            <a:ext cx="6248079" cy="664689"/>
          </a:xfrm>
          <a:prstGeom prst="rect">
            <a:avLst/>
          </a:prstGeom>
          <a:noFill/>
        </p:spPr>
        <p:txBody>
          <a:bodyPr lIns="66462" tIns="0" rIns="132923" bIns="0" anchor="ctr" anchorCtr="0"/>
          <a:lstStyle>
            <a:lvl1pPr algn="l" rtl="0" eaLnBrk="0" fontAlgn="base" hangingPunct="0">
              <a:lnSpc>
                <a:spcPct val="104000"/>
              </a:lnSpc>
              <a:spcBef>
                <a:spcPct val="0"/>
              </a:spcBef>
              <a:spcAft>
                <a:spcPct val="0"/>
              </a:spcAft>
              <a:defRPr kumimoji="0" lang="en-US" sz="2000" b="1" i="0" u="none" strike="noStrike" kern="0" cap="all" spc="0" normalizeH="0" baseline="0" dirty="0">
                <a:ln>
                  <a:noFill/>
                </a:ln>
                <a:solidFill>
                  <a:schemeClr val="tx1"/>
                </a:solidFill>
                <a:effectLst/>
                <a:uLnTx/>
                <a:uFillTx/>
                <a:latin typeface="Calibri" panose="020F0502020204030204" pitchFamily="34" charset="0"/>
                <a:ea typeface="+mj-ea"/>
                <a:cs typeface="+mj-cs"/>
              </a:defRPr>
            </a:lvl1pPr>
            <a:lvl2pPr algn="l" rtl="0" eaLnBrk="0" fontAlgn="base" hangingPunct="0">
              <a:lnSpc>
                <a:spcPct val="104000"/>
              </a:lnSpc>
              <a:spcBef>
                <a:spcPct val="0"/>
              </a:spcBef>
              <a:spcAft>
                <a:spcPct val="0"/>
              </a:spcAft>
              <a:defRPr sz="2400" b="1">
                <a:solidFill>
                  <a:srgbClr val="FF6600"/>
                </a:solidFill>
                <a:latin typeface="Arial" charset="0"/>
              </a:defRPr>
            </a:lvl2pPr>
            <a:lvl3pPr algn="l" rtl="0" eaLnBrk="0" fontAlgn="base" hangingPunct="0">
              <a:lnSpc>
                <a:spcPct val="104000"/>
              </a:lnSpc>
              <a:spcBef>
                <a:spcPct val="0"/>
              </a:spcBef>
              <a:spcAft>
                <a:spcPct val="0"/>
              </a:spcAft>
              <a:defRPr sz="2400" b="1">
                <a:solidFill>
                  <a:srgbClr val="FF6600"/>
                </a:solidFill>
                <a:latin typeface="Arial" charset="0"/>
              </a:defRPr>
            </a:lvl3pPr>
            <a:lvl4pPr algn="l" rtl="0" eaLnBrk="0" fontAlgn="base" hangingPunct="0">
              <a:lnSpc>
                <a:spcPct val="104000"/>
              </a:lnSpc>
              <a:spcBef>
                <a:spcPct val="0"/>
              </a:spcBef>
              <a:spcAft>
                <a:spcPct val="0"/>
              </a:spcAft>
              <a:defRPr sz="2400" b="1">
                <a:solidFill>
                  <a:srgbClr val="FF6600"/>
                </a:solidFill>
                <a:latin typeface="Arial" charset="0"/>
              </a:defRPr>
            </a:lvl4pPr>
            <a:lvl5pPr algn="l" rtl="0" eaLnBrk="0" fontAlgn="base" hangingPunct="0">
              <a:lnSpc>
                <a:spcPct val="104000"/>
              </a:lnSpc>
              <a:spcBef>
                <a:spcPct val="0"/>
              </a:spcBef>
              <a:spcAft>
                <a:spcPct val="0"/>
              </a:spcAft>
              <a:defRPr sz="2400" b="1">
                <a:solidFill>
                  <a:srgbClr val="FF6600"/>
                </a:solidFill>
                <a:latin typeface="Arial" charset="0"/>
              </a:defRPr>
            </a:lvl5pPr>
            <a:lvl6pPr marL="457200" algn="l" rtl="0" fontAlgn="base">
              <a:lnSpc>
                <a:spcPct val="104000"/>
              </a:lnSpc>
              <a:spcBef>
                <a:spcPct val="0"/>
              </a:spcBef>
              <a:spcAft>
                <a:spcPct val="0"/>
              </a:spcAft>
              <a:defRPr sz="2200" b="1">
                <a:solidFill>
                  <a:srgbClr val="FF6600"/>
                </a:solidFill>
                <a:latin typeface="Arial" charset="0"/>
              </a:defRPr>
            </a:lvl6pPr>
            <a:lvl7pPr marL="914400" algn="l" rtl="0" fontAlgn="base">
              <a:lnSpc>
                <a:spcPct val="104000"/>
              </a:lnSpc>
              <a:spcBef>
                <a:spcPct val="0"/>
              </a:spcBef>
              <a:spcAft>
                <a:spcPct val="0"/>
              </a:spcAft>
              <a:defRPr sz="2200" b="1">
                <a:solidFill>
                  <a:srgbClr val="FF6600"/>
                </a:solidFill>
                <a:latin typeface="Arial" charset="0"/>
              </a:defRPr>
            </a:lvl7pPr>
            <a:lvl8pPr marL="1371600" algn="l" rtl="0" fontAlgn="base">
              <a:lnSpc>
                <a:spcPct val="104000"/>
              </a:lnSpc>
              <a:spcBef>
                <a:spcPct val="0"/>
              </a:spcBef>
              <a:spcAft>
                <a:spcPct val="0"/>
              </a:spcAft>
              <a:defRPr sz="2200" b="1">
                <a:solidFill>
                  <a:srgbClr val="FF6600"/>
                </a:solidFill>
                <a:latin typeface="Arial" charset="0"/>
              </a:defRPr>
            </a:lvl8pPr>
            <a:lvl9pPr marL="1828800" algn="l" rtl="0" fontAlgn="base">
              <a:lnSpc>
                <a:spcPct val="104000"/>
              </a:lnSpc>
              <a:spcBef>
                <a:spcPct val="0"/>
              </a:spcBef>
              <a:spcAft>
                <a:spcPct val="0"/>
              </a:spcAft>
              <a:defRPr sz="2200" b="1">
                <a:solidFill>
                  <a:srgbClr val="FF6600"/>
                </a:solidFill>
                <a:latin typeface="Arial" charset="0"/>
              </a:defRPr>
            </a:lvl9pPr>
          </a:lstStyle>
          <a:p>
            <a:pPr defTabSz="422041">
              <a:lnSpc>
                <a:spcPct val="80000"/>
              </a:lnSpc>
            </a:pPr>
            <a:r>
              <a:rPr lang="en-US" sz="2400" cap="none" dirty="0">
                <a:solidFill>
                  <a:schemeClr val="bg1"/>
                </a:solidFill>
                <a:latin typeface="Arial"/>
                <a:cs typeface="Arial"/>
              </a:rPr>
              <a:t>Steel Plate</a:t>
            </a:r>
          </a:p>
        </p:txBody>
      </p:sp>
      <p:sp>
        <p:nvSpPr>
          <p:cNvPr id="8" name="Content Placeholder 8">
            <a:extLst>
              <a:ext uri="{FF2B5EF4-FFF2-40B4-BE49-F238E27FC236}">
                <a16:creationId xmlns:a16="http://schemas.microsoft.com/office/drawing/2014/main" id="{1923A680-A4CC-B443-9286-67E2F95C2DEB}"/>
              </a:ext>
            </a:extLst>
          </p:cNvPr>
          <p:cNvSpPr>
            <a:spLocks noGrp="1"/>
          </p:cNvSpPr>
          <p:nvPr>
            <p:ph idx="1"/>
          </p:nvPr>
        </p:nvSpPr>
        <p:spPr>
          <a:xfrm>
            <a:off x="-18632" y="2870172"/>
            <a:ext cx="4139952" cy="2396927"/>
          </a:xfrm>
        </p:spPr>
        <p:txBody>
          <a:bodyPr anchor="ctr">
            <a:noAutofit/>
          </a:bodyPr>
          <a:lstStyle/>
          <a:p>
            <a:pPr marL="0" indent="0">
              <a:buNone/>
            </a:pPr>
            <a:r>
              <a:rPr lang="en-GB" sz="1400" dirty="0"/>
              <a:t>.</a:t>
            </a:r>
          </a:p>
        </p:txBody>
      </p:sp>
      <p:pic>
        <p:nvPicPr>
          <p:cNvPr id="3" name="Picture 2">
            <a:extLst>
              <a:ext uri="{FF2B5EF4-FFF2-40B4-BE49-F238E27FC236}">
                <a16:creationId xmlns:a16="http://schemas.microsoft.com/office/drawing/2014/main" id="{6E9552FF-742B-438F-A18B-954B8F543C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450" y="1814666"/>
            <a:ext cx="8801100" cy="4524375"/>
          </a:xfrm>
          <a:prstGeom prst="rect">
            <a:avLst/>
          </a:prstGeom>
        </p:spPr>
      </p:pic>
    </p:spTree>
    <p:extLst>
      <p:ext uri="{BB962C8B-B14F-4D97-AF65-F5344CB8AC3E}">
        <p14:creationId xmlns:p14="http://schemas.microsoft.com/office/powerpoint/2010/main" val="11833621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E98CD9-5327-4B45-8AFD-8053C9E1411C}"/>
              </a:ext>
            </a:extLst>
          </p:cNvPr>
          <p:cNvSpPr>
            <a:spLocks noGrp="1"/>
          </p:cNvSpPr>
          <p:nvPr>
            <p:ph type="title"/>
          </p:nvPr>
        </p:nvSpPr>
        <p:spPr/>
        <p:txBody>
          <a:bodyPr/>
          <a:lstStyle/>
          <a:p>
            <a:endParaRPr lang="en-US"/>
          </a:p>
        </p:txBody>
      </p:sp>
      <p:sp>
        <p:nvSpPr>
          <p:cNvPr id="5" name="Rectangle 4">
            <a:extLst>
              <a:ext uri="{FF2B5EF4-FFF2-40B4-BE49-F238E27FC236}">
                <a16:creationId xmlns:a16="http://schemas.microsoft.com/office/drawing/2014/main" id="{051D7D29-847F-CD4A-A01B-E1921C64760C}"/>
              </a:ext>
            </a:extLst>
          </p:cNvPr>
          <p:cNvSpPr/>
          <p:nvPr/>
        </p:nvSpPr>
        <p:spPr>
          <a:xfrm>
            <a:off x="-18632" y="-27384"/>
            <a:ext cx="9162632" cy="1516952"/>
          </a:xfrm>
          <a:prstGeom prst="rect">
            <a:avLst/>
          </a:prstGeom>
          <a:solidFill>
            <a:srgbClr val="E51D1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15"/>
          </a:p>
        </p:txBody>
      </p:sp>
      <p:pic>
        <p:nvPicPr>
          <p:cNvPr id="6" name="Picture 5" descr="WHITE-Peel-Ports-Group-Logo-CMYK.png">
            <a:extLst>
              <a:ext uri="{FF2B5EF4-FFF2-40B4-BE49-F238E27FC236}">
                <a16:creationId xmlns:a16="http://schemas.microsoft.com/office/drawing/2014/main" id="{724C1328-08CC-5E42-A692-FD9CB0BCB0F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98413" y="264388"/>
            <a:ext cx="1652377" cy="986581"/>
          </a:xfrm>
          <a:prstGeom prst="rect">
            <a:avLst/>
          </a:prstGeom>
        </p:spPr>
      </p:pic>
      <p:sp>
        <p:nvSpPr>
          <p:cNvPr id="7" name="Title 4">
            <a:extLst>
              <a:ext uri="{FF2B5EF4-FFF2-40B4-BE49-F238E27FC236}">
                <a16:creationId xmlns:a16="http://schemas.microsoft.com/office/drawing/2014/main" id="{E8634441-F565-1C4E-8255-9E9A57F3B329}"/>
              </a:ext>
            </a:extLst>
          </p:cNvPr>
          <p:cNvSpPr txBox="1">
            <a:spLocks/>
          </p:cNvSpPr>
          <p:nvPr/>
        </p:nvSpPr>
        <p:spPr>
          <a:xfrm>
            <a:off x="268137" y="518959"/>
            <a:ext cx="6248079" cy="664689"/>
          </a:xfrm>
          <a:prstGeom prst="rect">
            <a:avLst/>
          </a:prstGeom>
          <a:noFill/>
        </p:spPr>
        <p:txBody>
          <a:bodyPr lIns="66462" tIns="0" rIns="132923" bIns="0" anchor="ctr" anchorCtr="0"/>
          <a:lstStyle>
            <a:lvl1pPr algn="l" rtl="0" eaLnBrk="0" fontAlgn="base" hangingPunct="0">
              <a:lnSpc>
                <a:spcPct val="104000"/>
              </a:lnSpc>
              <a:spcBef>
                <a:spcPct val="0"/>
              </a:spcBef>
              <a:spcAft>
                <a:spcPct val="0"/>
              </a:spcAft>
              <a:defRPr kumimoji="0" lang="en-US" sz="2000" b="1" i="0" u="none" strike="noStrike" kern="0" cap="all" spc="0" normalizeH="0" baseline="0" dirty="0">
                <a:ln>
                  <a:noFill/>
                </a:ln>
                <a:solidFill>
                  <a:schemeClr val="tx1"/>
                </a:solidFill>
                <a:effectLst/>
                <a:uLnTx/>
                <a:uFillTx/>
                <a:latin typeface="Calibri" panose="020F0502020204030204" pitchFamily="34" charset="0"/>
                <a:ea typeface="+mj-ea"/>
                <a:cs typeface="+mj-cs"/>
              </a:defRPr>
            </a:lvl1pPr>
            <a:lvl2pPr algn="l" rtl="0" eaLnBrk="0" fontAlgn="base" hangingPunct="0">
              <a:lnSpc>
                <a:spcPct val="104000"/>
              </a:lnSpc>
              <a:spcBef>
                <a:spcPct val="0"/>
              </a:spcBef>
              <a:spcAft>
                <a:spcPct val="0"/>
              </a:spcAft>
              <a:defRPr sz="2400" b="1">
                <a:solidFill>
                  <a:srgbClr val="FF6600"/>
                </a:solidFill>
                <a:latin typeface="Arial" charset="0"/>
              </a:defRPr>
            </a:lvl2pPr>
            <a:lvl3pPr algn="l" rtl="0" eaLnBrk="0" fontAlgn="base" hangingPunct="0">
              <a:lnSpc>
                <a:spcPct val="104000"/>
              </a:lnSpc>
              <a:spcBef>
                <a:spcPct val="0"/>
              </a:spcBef>
              <a:spcAft>
                <a:spcPct val="0"/>
              </a:spcAft>
              <a:defRPr sz="2400" b="1">
                <a:solidFill>
                  <a:srgbClr val="FF6600"/>
                </a:solidFill>
                <a:latin typeface="Arial" charset="0"/>
              </a:defRPr>
            </a:lvl3pPr>
            <a:lvl4pPr algn="l" rtl="0" eaLnBrk="0" fontAlgn="base" hangingPunct="0">
              <a:lnSpc>
                <a:spcPct val="104000"/>
              </a:lnSpc>
              <a:spcBef>
                <a:spcPct val="0"/>
              </a:spcBef>
              <a:spcAft>
                <a:spcPct val="0"/>
              </a:spcAft>
              <a:defRPr sz="2400" b="1">
                <a:solidFill>
                  <a:srgbClr val="FF6600"/>
                </a:solidFill>
                <a:latin typeface="Arial" charset="0"/>
              </a:defRPr>
            </a:lvl4pPr>
            <a:lvl5pPr algn="l" rtl="0" eaLnBrk="0" fontAlgn="base" hangingPunct="0">
              <a:lnSpc>
                <a:spcPct val="104000"/>
              </a:lnSpc>
              <a:spcBef>
                <a:spcPct val="0"/>
              </a:spcBef>
              <a:spcAft>
                <a:spcPct val="0"/>
              </a:spcAft>
              <a:defRPr sz="2400" b="1">
                <a:solidFill>
                  <a:srgbClr val="FF6600"/>
                </a:solidFill>
                <a:latin typeface="Arial" charset="0"/>
              </a:defRPr>
            </a:lvl5pPr>
            <a:lvl6pPr marL="457200" algn="l" rtl="0" fontAlgn="base">
              <a:lnSpc>
                <a:spcPct val="104000"/>
              </a:lnSpc>
              <a:spcBef>
                <a:spcPct val="0"/>
              </a:spcBef>
              <a:spcAft>
                <a:spcPct val="0"/>
              </a:spcAft>
              <a:defRPr sz="2200" b="1">
                <a:solidFill>
                  <a:srgbClr val="FF6600"/>
                </a:solidFill>
                <a:latin typeface="Arial" charset="0"/>
              </a:defRPr>
            </a:lvl6pPr>
            <a:lvl7pPr marL="914400" algn="l" rtl="0" fontAlgn="base">
              <a:lnSpc>
                <a:spcPct val="104000"/>
              </a:lnSpc>
              <a:spcBef>
                <a:spcPct val="0"/>
              </a:spcBef>
              <a:spcAft>
                <a:spcPct val="0"/>
              </a:spcAft>
              <a:defRPr sz="2200" b="1">
                <a:solidFill>
                  <a:srgbClr val="FF6600"/>
                </a:solidFill>
                <a:latin typeface="Arial" charset="0"/>
              </a:defRPr>
            </a:lvl7pPr>
            <a:lvl8pPr marL="1371600" algn="l" rtl="0" fontAlgn="base">
              <a:lnSpc>
                <a:spcPct val="104000"/>
              </a:lnSpc>
              <a:spcBef>
                <a:spcPct val="0"/>
              </a:spcBef>
              <a:spcAft>
                <a:spcPct val="0"/>
              </a:spcAft>
              <a:defRPr sz="2200" b="1">
                <a:solidFill>
                  <a:srgbClr val="FF6600"/>
                </a:solidFill>
                <a:latin typeface="Arial" charset="0"/>
              </a:defRPr>
            </a:lvl8pPr>
            <a:lvl9pPr marL="1828800" algn="l" rtl="0" fontAlgn="base">
              <a:lnSpc>
                <a:spcPct val="104000"/>
              </a:lnSpc>
              <a:spcBef>
                <a:spcPct val="0"/>
              </a:spcBef>
              <a:spcAft>
                <a:spcPct val="0"/>
              </a:spcAft>
              <a:defRPr sz="2200" b="1">
                <a:solidFill>
                  <a:srgbClr val="FF6600"/>
                </a:solidFill>
                <a:latin typeface="Arial" charset="0"/>
              </a:defRPr>
            </a:lvl9pPr>
          </a:lstStyle>
          <a:p>
            <a:pPr defTabSz="422041">
              <a:lnSpc>
                <a:spcPct val="80000"/>
              </a:lnSpc>
            </a:pPr>
            <a:r>
              <a:rPr lang="en-US" sz="2400" cap="none" dirty="0">
                <a:solidFill>
                  <a:schemeClr val="bg1"/>
                </a:solidFill>
                <a:latin typeface="Arial"/>
                <a:cs typeface="Arial"/>
              </a:rPr>
              <a:t>Steel Plate</a:t>
            </a:r>
          </a:p>
        </p:txBody>
      </p:sp>
      <p:sp>
        <p:nvSpPr>
          <p:cNvPr id="8" name="Content Placeholder 8">
            <a:extLst>
              <a:ext uri="{FF2B5EF4-FFF2-40B4-BE49-F238E27FC236}">
                <a16:creationId xmlns:a16="http://schemas.microsoft.com/office/drawing/2014/main" id="{1923A680-A4CC-B443-9286-67E2F95C2DEB}"/>
              </a:ext>
            </a:extLst>
          </p:cNvPr>
          <p:cNvSpPr>
            <a:spLocks noGrp="1"/>
          </p:cNvSpPr>
          <p:nvPr>
            <p:ph idx="1"/>
          </p:nvPr>
        </p:nvSpPr>
        <p:spPr>
          <a:xfrm>
            <a:off x="-18632" y="2870172"/>
            <a:ext cx="4139952" cy="2396927"/>
          </a:xfrm>
        </p:spPr>
        <p:txBody>
          <a:bodyPr anchor="ctr">
            <a:noAutofit/>
          </a:bodyPr>
          <a:lstStyle/>
          <a:p>
            <a:pPr marL="0" indent="0">
              <a:buNone/>
            </a:pPr>
            <a:r>
              <a:rPr lang="en-GB" sz="1400" dirty="0"/>
              <a:t>.</a:t>
            </a:r>
          </a:p>
        </p:txBody>
      </p:sp>
      <p:pic>
        <p:nvPicPr>
          <p:cNvPr id="4" name="Picture 3">
            <a:extLst>
              <a:ext uri="{FF2B5EF4-FFF2-40B4-BE49-F238E27FC236}">
                <a16:creationId xmlns:a16="http://schemas.microsoft.com/office/drawing/2014/main" id="{1F14A22B-9FCD-4FF9-B74D-C766C1B5B29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305556" y="1565905"/>
            <a:ext cx="8154524" cy="2558921"/>
          </a:xfrm>
          <a:prstGeom prst="rect">
            <a:avLst/>
          </a:prstGeom>
        </p:spPr>
      </p:pic>
      <p:pic>
        <p:nvPicPr>
          <p:cNvPr id="9" name="Picture 8">
            <a:extLst>
              <a:ext uri="{FF2B5EF4-FFF2-40B4-BE49-F238E27FC236}">
                <a16:creationId xmlns:a16="http://schemas.microsoft.com/office/drawing/2014/main" id="{8DEDCBDB-2620-404F-B493-9A6E187578E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96007" y="4149080"/>
            <a:ext cx="8135428" cy="2580404"/>
          </a:xfrm>
          <a:prstGeom prst="rect">
            <a:avLst/>
          </a:prstGeom>
        </p:spPr>
      </p:pic>
    </p:spTree>
    <p:extLst>
      <p:ext uri="{BB962C8B-B14F-4D97-AF65-F5344CB8AC3E}">
        <p14:creationId xmlns:p14="http://schemas.microsoft.com/office/powerpoint/2010/main" val="16875139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E98CD9-5327-4B45-8AFD-8053C9E1411C}"/>
              </a:ext>
            </a:extLst>
          </p:cNvPr>
          <p:cNvSpPr>
            <a:spLocks noGrp="1"/>
          </p:cNvSpPr>
          <p:nvPr>
            <p:ph type="title"/>
          </p:nvPr>
        </p:nvSpPr>
        <p:spPr/>
        <p:txBody>
          <a:bodyPr/>
          <a:lstStyle/>
          <a:p>
            <a:endParaRPr lang="en-US"/>
          </a:p>
        </p:txBody>
      </p:sp>
      <p:sp>
        <p:nvSpPr>
          <p:cNvPr id="5" name="Rectangle 4">
            <a:extLst>
              <a:ext uri="{FF2B5EF4-FFF2-40B4-BE49-F238E27FC236}">
                <a16:creationId xmlns:a16="http://schemas.microsoft.com/office/drawing/2014/main" id="{051D7D29-847F-CD4A-A01B-E1921C64760C}"/>
              </a:ext>
            </a:extLst>
          </p:cNvPr>
          <p:cNvSpPr/>
          <p:nvPr/>
        </p:nvSpPr>
        <p:spPr>
          <a:xfrm>
            <a:off x="0" y="0"/>
            <a:ext cx="9144000" cy="1516952"/>
          </a:xfrm>
          <a:prstGeom prst="rect">
            <a:avLst/>
          </a:prstGeom>
          <a:solidFill>
            <a:srgbClr val="E51D1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15"/>
          </a:p>
        </p:txBody>
      </p:sp>
      <p:pic>
        <p:nvPicPr>
          <p:cNvPr id="6" name="Picture 5" descr="WHITE-Peel-Ports-Group-Logo-CMYK.png">
            <a:extLst>
              <a:ext uri="{FF2B5EF4-FFF2-40B4-BE49-F238E27FC236}">
                <a16:creationId xmlns:a16="http://schemas.microsoft.com/office/drawing/2014/main" id="{724C1328-08CC-5E42-A692-FD9CB0BCB0F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98413" y="264388"/>
            <a:ext cx="1652377" cy="986581"/>
          </a:xfrm>
          <a:prstGeom prst="rect">
            <a:avLst/>
          </a:prstGeom>
        </p:spPr>
      </p:pic>
      <p:sp>
        <p:nvSpPr>
          <p:cNvPr id="7" name="Title 4">
            <a:extLst>
              <a:ext uri="{FF2B5EF4-FFF2-40B4-BE49-F238E27FC236}">
                <a16:creationId xmlns:a16="http://schemas.microsoft.com/office/drawing/2014/main" id="{E8634441-F565-1C4E-8255-9E9A57F3B329}"/>
              </a:ext>
            </a:extLst>
          </p:cNvPr>
          <p:cNvSpPr txBox="1">
            <a:spLocks/>
          </p:cNvSpPr>
          <p:nvPr/>
        </p:nvSpPr>
        <p:spPr>
          <a:xfrm>
            <a:off x="268137" y="518959"/>
            <a:ext cx="6248079" cy="664689"/>
          </a:xfrm>
          <a:prstGeom prst="rect">
            <a:avLst/>
          </a:prstGeom>
          <a:noFill/>
        </p:spPr>
        <p:txBody>
          <a:bodyPr lIns="66462" tIns="0" rIns="132923" bIns="0" anchor="ctr" anchorCtr="0"/>
          <a:lstStyle>
            <a:lvl1pPr algn="l" rtl="0" eaLnBrk="0" fontAlgn="base" hangingPunct="0">
              <a:lnSpc>
                <a:spcPct val="104000"/>
              </a:lnSpc>
              <a:spcBef>
                <a:spcPct val="0"/>
              </a:spcBef>
              <a:spcAft>
                <a:spcPct val="0"/>
              </a:spcAft>
              <a:defRPr kumimoji="0" lang="en-US" sz="2000" b="1" i="0" u="none" strike="noStrike" kern="0" cap="all" spc="0" normalizeH="0" baseline="0" dirty="0">
                <a:ln>
                  <a:noFill/>
                </a:ln>
                <a:solidFill>
                  <a:schemeClr val="tx1"/>
                </a:solidFill>
                <a:effectLst/>
                <a:uLnTx/>
                <a:uFillTx/>
                <a:latin typeface="Calibri" panose="020F0502020204030204" pitchFamily="34" charset="0"/>
                <a:ea typeface="+mj-ea"/>
                <a:cs typeface="+mj-cs"/>
              </a:defRPr>
            </a:lvl1pPr>
            <a:lvl2pPr algn="l" rtl="0" eaLnBrk="0" fontAlgn="base" hangingPunct="0">
              <a:lnSpc>
                <a:spcPct val="104000"/>
              </a:lnSpc>
              <a:spcBef>
                <a:spcPct val="0"/>
              </a:spcBef>
              <a:spcAft>
                <a:spcPct val="0"/>
              </a:spcAft>
              <a:defRPr sz="2400" b="1">
                <a:solidFill>
                  <a:srgbClr val="FF6600"/>
                </a:solidFill>
                <a:latin typeface="Arial" charset="0"/>
              </a:defRPr>
            </a:lvl2pPr>
            <a:lvl3pPr algn="l" rtl="0" eaLnBrk="0" fontAlgn="base" hangingPunct="0">
              <a:lnSpc>
                <a:spcPct val="104000"/>
              </a:lnSpc>
              <a:spcBef>
                <a:spcPct val="0"/>
              </a:spcBef>
              <a:spcAft>
                <a:spcPct val="0"/>
              </a:spcAft>
              <a:defRPr sz="2400" b="1">
                <a:solidFill>
                  <a:srgbClr val="FF6600"/>
                </a:solidFill>
                <a:latin typeface="Arial" charset="0"/>
              </a:defRPr>
            </a:lvl3pPr>
            <a:lvl4pPr algn="l" rtl="0" eaLnBrk="0" fontAlgn="base" hangingPunct="0">
              <a:lnSpc>
                <a:spcPct val="104000"/>
              </a:lnSpc>
              <a:spcBef>
                <a:spcPct val="0"/>
              </a:spcBef>
              <a:spcAft>
                <a:spcPct val="0"/>
              </a:spcAft>
              <a:defRPr sz="2400" b="1">
                <a:solidFill>
                  <a:srgbClr val="FF6600"/>
                </a:solidFill>
                <a:latin typeface="Arial" charset="0"/>
              </a:defRPr>
            </a:lvl4pPr>
            <a:lvl5pPr algn="l" rtl="0" eaLnBrk="0" fontAlgn="base" hangingPunct="0">
              <a:lnSpc>
                <a:spcPct val="104000"/>
              </a:lnSpc>
              <a:spcBef>
                <a:spcPct val="0"/>
              </a:spcBef>
              <a:spcAft>
                <a:spcPct val="0"/>
              </a:spcAft>
              <a:defRPr sz="2400" b="1">
                <a:solidFill>
                  <a:srgbClr val="FF6600"/>
                </a:solidFill>
                <a:latin typeface="Arial" charset="0"/>
              </a:defRPr>
            </a:lvl5pPr>
            <a:lvl6pPr marL="457200" algn="l" rtl="0" fontAlgn="base">
              <a:lnSpc>
                <a:spcPct val="104000"/>
              </a:lnSpc>
              <a:spcBef>
                <a:spcPct val="0"/>
              </a:spcBef>
              <a:spcAft>
                <a:spcPct val="0"/>
              </a:spcAft>
              <a:defRPr sz="2200" b="1">
                <a:solidFill>
                  <a:srgbClr val="FF6600"/>
                </a:solidFill>
                <a:latin typeface="Arial" charset="0"/>
              </a:defRPr>
            </a:lvl6pPr>
            <a:lvl7pPr marL="914400" algn="l" rtl="0" fontAlgn="base">
              <a:lnSpc>
                <a:spcPct val="104000"/>
              </a:lnSpc>
              <a:spcBef>
                <a:spcPct val="0"/>
              </a:spcBef>
              <a:spcAft>
                <a:spcPct val="0"/>
              </a:spcAft>
              <a:defRPr sz="2200" b="1">
                <a:solidFill>
                  <a:srgbClr val="FF6600"/>
                </a:solidFill>
                <a:latin typeface="Arial" charset="0"/>
              </a:defRPr>
            </a:lvl7pPr>
            <a:lvl8pPr marL="1371600" algn="l" rtl="0" fontAlgn="base">
              <a:lnSpc>
                <a:spcPct val="104000"/>
              </a:lnSpc>
              <a:spcBef>
                <a:spcPct val="0"/>
              </a:spcBef>
              <a:spcAft>
                <a:spcPct val="0"/>
              </a:spcAft>
              <a:defRPr sz="2200" b="1">
                <a:solidFill>
                  <a:srgbClr val="FF6600"/>
                </a:solidFill>
                <a:latin typeface="Arial" charset="0"/>
              </a:defRPr>
            </a:lvl8pPr>
            <a:lvl9pPr marL="1828800" algn="l" rtl="0" fontAlgn="base">
              <a:lnSpc>
                <a:spcPct val="104000"/>
              </a:lnSpc>
              <a:spcBef>
                <a:spcPct val="0"/>
              </a:spcBef>
              <a:spcAft>
                <a:spcPct val="0"/>
              </a:spcAft>
              <a:defRPr sz="2200" b="1">
                <a:solidFill>
                  <a:srgbClr val="FF6600"/>
                </a:solidFill>
                <a:latin typeface="Arial" charset="0"/>
              </a:defRPr>
            </a:lvl9pPr>
          </a:lstStyle>
          <a:p>
            <a:pPr defTabSz="422041">
              <a:lnSpc>
                <a:spcPct val="80000"/>
              </a:lnSpc>
            </a:pPr>
            <a:r>
              <a:rPr lang="en-US" sz="2400" cap="none" dirty="0">
                <a:solidFill>
                  <a:schemeClr val="bg1"/>
                </a:solidFill>
                <a:latin typeface="Arial"/>
                <a:cs typeface="Arial"/>
              </a:rPr>
              <a:t>Steel Plate</a:t>
            </a:r>
          </a:p>
        </p:txBody>
      </p:sp>
      <p:sp>
        <p:nvSpPr>
          <p:cNvPr id="8" name="Content Placeholder 8">
            <a:extLst>
              <a:ext uri="{FF2B5EF4-FFF2-40B4-BE49-F238E27FC236}">
                <a16:creationId xmlns:a16="http://schemas.microsoft.com/office/drawing/2014/main" id="{1923A680-A4CC-B443-9286-67E2F95C2DEB}"/>
              </a:ext>
            </a:extLst>
          </p:cNvPr>
          <p:cNvSpPr>
            <a:spLocks noGrp="1"/>
          </p:cNvSpPr>
          <p:nvPr>
            <p:ph idx="1"/>
          </p:nvPr>
        </p:nvSpPr>
        <p:spPr>
          <a:xfrm>
            <a:off x="-18632" y="2870172"/>
            <a:ext cx="4139952" cy="2396927"/>
          </a:xfrm>
        </p:spPr>
        <p:txBody>
          <a:bodyPr anchor="ctr">
            <a:noAutofit/>
          </a:bodyPr>
          <a:lstStyle/>
          <a:p>
            <a:pPr marL="0" indent="0">
              <a:buNone/>
            </a:pPr>
            <a:r>
              <a:rPr lang="en-GB" sz="1400" dirty="0"/>
              <a:t>.</a:t>
            </a:r>
          </a:p>
        </p:txBody>
      </p:sp>
      <p:pic>
        <p:nvPicPr>
          <p:cNvPr id="3" name="Picture 2">
            <a:extLst>
              <a:ext uri="{FF2B5EF4-FFF2-40B4-BE49-F238E27FC236}">
                <a16:creationId xmlns:a16="http://schemas.microsoft.com/office/drawing/2014/main" id="{13E56B64-9D9E-4826-8D3F-D2D13FFE8DE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323529" y="1565906"/>
            <a:ext cx="8424936" cy="5194226"/>
          </a:xfrm>
          <a:prstGeom prst="rect">
            <a:avLst/>
          </a:prstGeom>
        </p:spPr>
      </p:pic>
    </p:spTree>
    <p:extLst>
      <p:ext uri="{BB962C8B-B14F-4D97-AF65-F5344CB8AC3E}">
        <p14:creationId xmlns:p14="http://schemas.microsoft.com/office/powerpoint/2010/main" val="22502028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0" y="-27384"/>
            <a:ext cx="9144000" cy="1516952"/>
          </a:xfrm>
          <a:prstGeom prst="rect">
            <a:avLst/>
          </a:prstGeom>
          <a:solidFill>
            <a:srgbClr val="E51D1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15" b="0" i="0" u="none" strike="noStrike" kern="1200" cap="none" spc="0" normalizeH="0" baseline="0" noProof="0">
              <a:ln>
                <a:noFill/>
              </a:ln>
              <a:solidFill>
                <a:prstClr val="white"/>
              </a:solidFill>
              <a:effectLst/>
              <a:uLnTx/>
              <a:uFillTx/>
              <a:latin typeface="Calibri"/>
              <a:ea typeface="+mn-ea"/>
              <a:cs typeface="+mn-cs"/>
            </a:endParaRPr>
          </a:p>
        </p:txBody>
      </p:sp>
      <p:pic>
        <p:nvPicPr>
          <p:cNvPr id="23" name="Picture 22" descr="WHITE-Peel-Ports-Group-Logo-CMYK.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98413" y="264388"/>
            <a:ext cx="1652377" cy="986581"/>
          </a:xfrm>
          <a:prstGeom prst="rect">
            <a:avLst/>
          </a:prstGeom>
        </p:spPr>
      </p:pic>
      <p:sp>
        <p:nvSpPr>
          <p:cNvPr id="24" name="Title 4"/>
          <p:cNvSpPr txBox="1">
            <a:spLocks/>
          </p:cNvSpPr>
          <p:nvPr/>
        </p:nvSpPr>
        <p:spPr>
          <a:xfrm>
            <a:off x="268137" y="460055"/>
            <a:ext cx="6248079" cy="664689"/>
          </a:xfrm>
          <a:prstGeom prst="rect">
            <a:avLst/>
          </a:prstGeom>
          <a:noFill/>
        </p:spPr>
        <p:txBody>
          <a:bodyPr lIns="66462" tIns="0" rIns="132923" bIns="0" anchor="ctr" anchorCtr="0"/>
          <a:lstStyle>
            <a:lvl1pPr algn="l" rtl="0" eaLnBrk="0" fontAlgn="base" hangingPunct="0">
              <a:lnSpc>
                <a:spcPct val="104000"/>
              </a:lnSpc>
              <a:spcBef>
                <a:spcPct val="0"/>
              </a:spcBef>
              <a:spcAft>
                <a:spcPct val="0"/>
              </a:spcAft>
              <a:defRPr kumimoji="0" lang="en-US" sz="2000" b="1" i="0" u="none" strike="noStrike" kern="0" cap="all" spc="0" normalizeH="0" baseline="0" dirty="0">
                <a:ln>
                  <a:noFill/>
                </a:ln>
                <a:solidFill>
                  <a:schemeClr val="tx1"/>
                </a:solidFill>
                <a:effectLst/>
                <a:uLnTx/>
                <a:uFillTx/>
                <a:latin typeface="Calibri" panose="020F0502020204030204" pitchFamily="34" charset="0"/>
                <a:ea typeface="+mj-ea"/>
                <a:cs typeface="+mj-cs"/>
              </a:defRPr>
            </a:lvl1pPr>
            <a:lvl2pPr algn="l" rtl="0" eaLnBrk="0" fontAlgn="base" hangingPunct="0">
              <a:lnSpc>
                <a:spcPct val="104000"/>
              </a:lnSpc>
              <a:spcBef>
                <a:spcPct val="0"/>
              </a:spcBef>
              <a:spcAft>
                <a:spcPct val="0"/>
              </a:spcAft>
              <a:defRPr sz="2400" b="1">
                <a:solidFill>
                  <a:srgbClr val="FF6600"/>
                </a:solidFill>
                <a:latin typeface="Arial" charset="0"/>
              </a:defRPr>
            </a:lvl2pPr>
            <a:lvl3pPr algn="l" rtl="0" eaLnBrk="0" fontAlgn="base" hangingPunct="0">
              <a:lnSpc>
                <a:spcPct val="104000"/>
              </a:lnSpc>
              <a:spcBef>
                <a:spcPct val="0"/>
              </a:spcBef>
              <a:spcAft>
                <a:spcPct val="0"/>
              </a:spcAft>
              <a:defRPr sz="2400" b="1">
                <a:solidFill>
                  <a:srgbClr val="FF6600"/>
                </a:solidFill>
                <a:latin typeface="Arial" charset="0"/>
              </a:defRPr>
            </a:lvl3pPr>
            <a:lvl4pPr algn="l" rtl="0" eaLnBrk="0" fontAlgn="base" hangingPunct="0">
              <a:lnSpc>
                <a:spcPct val="104000"/>
              </a:lnSpc>
              <a:spcBef>
                <a:spcPct val="0"/>
              </a:spcBef>
              <a:spcAft>
                <a:spcPct val="0"/>
              </a:spcAft>
              <a:defRPr sz="2400" b="1">
                <a:solidFill>
                  <a:srgbClr val="FF6600"/>
                </a:solidFill>
                <a:latin typeface="Arial" charset="0"/>
              </a:defRPr>
            </a:lvl4pPr>
            <a:lvl5pPr algn="l" rtl="0" eaLnBrk="0" fontAlgn="base" hangingPunct="0">
              <a:lnSpc>
                <a:spcPct val="104000"/>
              </a:lnSpc>
              <a:spcBef>
                <a:spcPct val="0"/>
              </a:spcBef>
              <a:spcAft>
                <a:spcPct val="0"/>
              </a:spcAft>
              <a:defRPr sz="2400" b="1">
                <a:solidFill>
                  <a:srgbClr val="FF6600"/>
                </a:solidFill>
                <a:latin typeface="Arial" charset="0"/>
              </a:defRPr>
            </a:lvl5pPr>
            <a:lvl6pPr marL="457200" algn="l" rtl="0" fontAlgn="base">
              <a:lnSpc>
                <a:spcPct val="104000"/>
              </a:lnSpc>
              <a:spcBef>
                <a:spcPct val="0"/>
              </a:spcBef>
              <a:spcAft>
                <a:spcPct val="0"/>
              </a:spcAft>
              <a:defRPr sz="2200" b="1">
                <a:solidFill>
                  <a:srgbClr val="FF6600"/>
                </a:solidFill>
                <a:latin typeface="Arial" charset="0"/>
              </a:defRPr>
            </a:lvl6pPr>
            <a:lvl7pPr marL="914400" algn="l" rtl="0" fontAlgn="base">
              <a:lnSpc>
                <a:spcPct val="104000"/>
              </a:lnSpc>
              <a:spcBef>
                <a:spcPct val="0"/>
              </a:spcBef>
              <a:spcAft>
                <a:spcPct val="0"/>
              </a:spcAft>
              <a:defRPr sz="2200" b="1">
                <a:solidFill>
                  <a:srgbClr val="FF6600"/>
                </a:solidFill>
                <a:latin typeface="Arial" charset="0"/>
              </a:defRPr>
            </a:lvl7pPr>
            <a:lvl8pPr marL="1371600" algn="l" rtl="0" fontAlgn="base">
              <a:lnSpc>
                <a:spcPct val="104000"/>
              </a:lnSpc>
              <a:spcBef>
                <a:spcPct val="0"/>
              </a:spcBef>
              <a:spcAft>
                <a:spcPct val="0"/>
              </a:spcAft>
              <a:defRPr sz="2200" b="1">
                <a:solidFill>
                  <a:srgbClr val="FF6600"/>
                </a:solidFill>
                <a:latin typeface="Arial" charset="0"/>
              </a:defRPr>
            </a:lvl8pPr>
            <a:lvl9pPr marL="1828800" algn="l" rtl="0" fontAlgn="base">
              <a:lnSpc>
                <a:spcPct val="104000"/>
              </a:lnSpc>
              <a:spcBef>
                <a:spcPct val="0"/>
              </a:spcBef>
              <a:spcAft>
                <a:spcPct val="0"/>
              </a:spcAft>
              <a:defRPr sz="2200" b="1">
                <a:solidFill>
                  <a:srgbClr val="FF6600"/>
                </a:solidFill>
                <a:latin typeface="Arial" charset="0"/>
              </a:defRPr>
            </a:lvl9pPr>
          </a:lstStyle>
          <a:p>
            <a:pPr marL="0" marR="0" lvl="0" indent="0" algn="l" defTabSz="422041" rtl="0" eaLnBrk="0" fontAlgn="base" latinLnBrk="0" hangingPunct="0">
              <a:lnSpc>
                <a:spcPct val="80000"/>
              </a:lnSpc>
              <a:spcBef>
                <a:spcPct val="0"/>
              </a:spcBef>
              <a:spcAft>
                <a:spcPct val="0"/>
              </a:spcAft>
              <a:buClrTx/>
              <a:buSzTx/>
              <a:buFontTx/>
              <a:buNone/>
              <a:tabLst/>
              <a:defRPr/>
            </a:pPr>
            <a:r>
              <a:rPr kumimoji="0" lang="en-US" sz="2400" b="1" i="0" u="none" strike="noStrike" kern="0" cap="none" spc="0" normalizeH="0" baseline="0" noProof="0" dirty="0">
                <a:ln>
                  <a:noFill/>
                </a:ln>
                <a:solidFill>
                  <a:prstClr val="white"/>
                </a:solidFill>
                <a:effectLst/>
                <a:uLnTx/>
                <a:uFillTx/>
                <a:latin typeface="Arial"/>
                <a:ea typeface="+mj-ea"/>
                <a:cs typeface="Arial"/>
              </a:rPr>
              <a:t>Contents</a:t>
            </a:r>
          </a:p>
        </p:txBody>
      </p:sp>
      <p:sp>
        <p:nvSpPr>
          <p:cNvPr id="7" name="TextBox 6">
            <a:extLst>
              <a:ext uri="{FF2B5EF4-FFF2-40B4-BE49-F238E27FC236}">
                <a16:creationId xmlns:a16="http://schemas.microsoft.com/office/drawing/2014/main" id="{555341E5-C012-4D71-8817-ED56A3D32D5F}"/>
              </a:ext>
            </a:extLst>
          </p:cNvPr>
          <p:cNvSpPr txBox="1"/>
          <p:nvPr/>
        </p:nvSpPr>
        <p:spPr>
          <a:xfrm>
            <a:off x="971600" y="2204864"/>
            <a:ext cx="3427541" cy="3508653"/>
          </a:xfrm>
          <a:prstGeom prst="rect">
            <a:avLst/>
          </a:prstGeom>
          <a:noFill/>
        </p:spPr>
        <p:txBody>
          <a:bodyPr wrap="none" rtlCol="0">
            <a:spAutoFit/>
          </a:bodyPr>
          <a:lstStyle/>
          <a:p>
            <a:r>
              <a:rPr lang="en-GB" sz="3200" b="1" dirty="0">
                <a:latin typeface="Arial" panose="020B0604020202020204" pitchFamily="34" charset="0"/>
                <a:cs typeface="Arial" panose="020B0604020202020204" pitchFamily="34" charset="0"/>
              </a:rPr>
              <a:t>Contents:</a:t>
            </a:r>
          </a:p>
          <a:p>
            <a:endParaRPr lang="en-GB" sz="3200" b="1" dirty="0">
              <a:latin typeface="Arial" panose="020B0604020202020204" pitchFamily="34" charset="0"/>
              <a:cs typeface="Arial" panose="020B0604020202020204" pitchFamily="34" charset="0"/>
            </a:endParaRPr>
          </a:p>
          <a:p>
            <a:pPr lvl="1"/>
            <a:r>
              <a:rPr lang="en-GB" sz="2000" dirty="0">
                <a:latin typeface="Arial" panose="020B0604020202020204" pitchFamily="34" charset="0"/>
                <a:cs typeface="Arial" panose="020B0604020202020204" pitchFamily="34" charset="0"/>
              </a:rPr>
              <a:t>Slide 3: Introduction</a:t>
            </a:r>
          </a:p>
          <a:p>
            <a:pPr lvl="1"/>
            <a:r>
              <a:rPr lang="en-GB" sz="2000" dirty="0">
                <a:latin typeface="Arial" panose="020B0604020202020204" pitchFamily="34" charset="0"/>
                <a:cs typeface="Arial" panose="020B0604020202020204" pitchFamily="34" charset="0"/>
              </a:rPr>
              <a:t>Slide 4: Steel Coils</a:t>
            </a:r>
          </a:p>
          <a:p>
            <a:pPr lvl="1"/>
            <a:r>
              <a:rPr lang="en-GB" sz="2000" dirty="0">
                <a:latin typeface="Arial" panose="020B0604020202020204" pitchFamily="34" charset="0"/>
                <a:cs typeface="Arial" panose="020B0604020202020204" pitchFamily="34" charset="0"/>
              </a:rPr>
              <a:t>Slide 7: Wire Rod in Coil</a:t>
            </a:r>
          </a:p>
          <a:p>
            <a:pPr lvl="1"/>
            <a:r>
              <a:rPr lang="en-GB" sz="2000" dirty="0">
                <a:latin typeface="Arial" panose="020B0604020202020204" pitchFamily="34" charset="0"/>
                <a:cs typeface="Arial" panose="020B0604020202020204" pitchFamily="34" charset="0"/>
              </a:rPr>
              <a:t>Slide 10: Rebar</a:t>
            </a:r>
          </a:p>
          <a:p>
            <a:pPr lvl="1"/>
            <a:r>
              <a:rPr lang="en-GB" sz="2000" dirty="0">
                <a:latin typeface="Arial" panose="020B0604020202020204" pitchFamily="34" charset="0"/>
                <a:cs typeface="Arial" panose="020B0604020202020204" pitchFamily="34" charset="0"/>
              </a:rPr>
              <a:t>Slide 16: Steel Plate</a:t>
            </a:r>
          </a:p>
          <a:p>
            <a:pPr lvl="1"/>
            <a:r>
              <a:rPr lang="en-GB" sz="2000" dirty="0">
                <a:latin typeface="Arial" panose="020B0604020202020204" pitchFamily="34" charset="0"/>
                <a:cs typeface="Arial" panose="020B0604020202020204" pitchFamily="34" charset="0"/>
              </a:rPr>
              <a:t>Slide 21: Scaffold</a:t>
            </a:r>
          </a:p>
          <a:p>
            <a:pPr lvl="1"/>
            <a:r>
              <a:rPr lang="en-GB" sz="2000" dirty="0">
                <a:latin typeface="Arial" panose="020B0604020202020204" pitchFamily="34" charset="0"/>
                <a:cs typeface="Arial" panose="020B0604020202020204" pitchFamily="34" charset="0"/>
              </a:rPr>
              <a:t>Slide 25: H Beam</a:t>
            </a:r>
          </a:p>
          <a:p>
            <a:endParaRPr lang="en-GB" dirty="0"/>
          </a:p>
        </p:txBody>
      </p:sp>
    </p:spTree>
    <p:extLst>
      <p:ext uri="{BB962C8B-B14F-4D97-AF65-F5344CB8AC3E}">
        <p14:creationId xmlns:p14="http://schemas.microsoft.com/office/powerpoint/2010/main" val="19941500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E98CD9-5327-4B45-8AFD-8053C9E1411C}"/>
              </a:ext>
            </a:extLst>
          </p:cNvPr>
          <p:cNvSpPr>
            <a:spLocks noGrp="1"/>
          </p:cNvSpPr>
          <p:nvPr>
            <p:ph type="title"/>
          </p:nvPr>
        </p:nvSpPr>
        <p:spPr/>
        <p:txBody>
          <a:bodyPr/>
          <a:lstStyle/>
          <a:p>
            <a:endParaRPr lang="en-US"/>
          </a:p>
        </p:txBody>
      </p:sp>
      <p:sp>
        <p:nvSpPr>
          <p:cNvPr id="5" name="Rectangle 4">
            <a:extLst>
              <a:ext uri="{FF2B5EF4-FFF2-40B4-BE49-F238E27FC236}">
                <a16:creationId xmlns:a16="http://schemas.microsoft.com/office/drawing/2014/main" id="{051D7D29-847F-CD4A-A01B-E1921C64760C}"/>
              </a:ext>
            </a:extLst>
          </p:cNvPr>
          <p:cNvSpPr/>
          <p:nvPr/>
        </p:nvSpPr>
        <p:spPr>
          <a:xfrm>
            <a:off x="0" y="-27384"/>
            <a:ext cx="9144000" cy="1516952"/>
          </a:xfrm>
          <a:prstGeom prst="rect">
            <a:avLst/>
          </a:prstGeom>
          <a:solidFill>
            <a:srgbClr val="E51D1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15"/>
          </a:p>
        </p:txBody>
      </p:sp>
      <p:pic>
        <p:nvPicPr>
          <p:cNvPr id="6" name="Picture 5" descr="WHITE-Peel-Ports-Group-Logo-CMYK.png">
            <a:extLst>
              <a:ext uri="{FF2B5EF4-FFF2-40B4-BE49-F238E27FC236}">
                <a16:creationId xmlns:a16="http://schemas.microsoft.com/office/drawing/2014/main" id="{724C1328-08CC-5E42-A692-FD9CB0BCB0F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98413" y="264388"/>
            <a:ext cx="1652377" cy="986581"/>
          </a:xfrm>
          <a:prstGeom prst="rect">
            <a:avLst/>
          </a:prstGeom>
        </p:spPr>
      </p:pic>
      <p:sp>
        <p:nvSpPr>
          <p:cNvPr id="7" name="Title 4">
            <a:extLst>
              <a:ext uri="{FF2B5EF4-FFF2-40B4-BE49-F238E27FC236}">
                <a16:creationId xmlns:a16="http://schemas.microsoft.com/office/drawing/2014/main" id="{E8634441-F565-1C4E-8255-9E9A57F3B329}"/>
              </a:ext>
            </a:extLst>
          </p:cNvPr>
          <p:cNvSpPr txBox="1">
            <a:spLocks/>
          </p:cNvSpPr>
          <p:nvPr/>
        </p:nvSpPr>
        <p:spPr>
          <a:xfrm>
            <a:off x="268137" y="518959"/>
            <a:ext cx="6248079" cy="664689"/>
          </a:xfrm>
          <a:prstGeom prst="rect">
            <a:avLst/>
          </a:prstGeom>
          <a:noFill/>
        </p:spPr>
        <p:txBody>
          <a:bodyPr lIns="66462" tIns="0" rIns="132923" bIns="0" anchor="ctr" anchorCtr="0"/>
          <a:lstStyle>
            <a:lvl1pPr algn="l" rtl="0" eaLnBrk="0" fontAlgn="base" hangingPunct="0">
              <a:lnSpc>
                <a:spcPct val="104000"/>
              </a:lnSpc>
              <a:spcBef>
                <a:spcPct val="0"/>
              </a:spcBef>
              <a:spcAft>
                <a:spcPct val="0"/>
              </a:spcAft>
              <a:defRPr kumimoji="0" lang="en-US" sz="2000" b="1" i="0" u="none" strike="noStrike" kern="0" cap="all" spc="0" normalizeH="0" baseline="0" dirty="0">
                <a:ln>
                  <a:noFill/>
                </a:ln>
                <a:solidFill>
                  <a:schemeClr val="tx1"/>
                </a:solidFill>
                <a:effectLst/>
                <a:uLnTx/>
                <a:uFillTx/>
                <a:latin typeface="Calibri" panose="020F0502020204030204" pitchFamily="34" charset="0"/>
                <a:ea typeface="+mj-ea"/>
                <a:cs typeface="+mj-cs"/>
              </a:defRPr>
            </a:lvl1pPr>
            <a:lvl2pPr algn="l" rtl="0" eaLnBrk="0" fontAlgn="base" hangingPunct="0">
              <a:lnSpc>
                <a:spcPct val="104000"/>
              </a:lnSpc>
              <a:spcBef>
                <a:spcPct val="0"/>
              </a:spcBef>
              <a:spcAft>
                <a:spcPct val="0"/>
              </a:spcAft>
              <a:defRPr sz="2400" b="1">
                <a:solidFill>
                  <a:srgbClr val="FF6600"/>
                </a:solidFill>
                <a:latin typeface="Arial" charset="0"/>
              </a:defRPr>
            </a:lvl2pPr>
            <a:lvl3pPr algn="l" rtl="0" eaLnBrk="0" fontAlgn="base" hangingPunct="0">
              <a:lnSpc>
                <a:spcPct val="104000"/>
              </a:lnSpc>
              <a:spcBef>
                <a:spcPct val="0"/>
              </a:spcBef>
              <a:spcAft>
                <a:spcPct val="0"/>
              </a:spcAft>
              <a:defRPr sz="2400" b="1">
                <a:solidFill>
                  <a:srgbClr val="FF6600"/>
                </a:solidFill>
                <a:latin typeface="Arial" charset="0"/>
              </a:defRPr>
            </a:lvl3pPr>
            <a:lvl4pPr algn="l" rtl="0" eaLnBrk="0" fontAlgn="base" hangingPunct="0">
              <a:lnSpc>
                <a:spcPct val="104000"/>
              </a:lnSpc>
              <a:spcBef>
                <a:spcPct val="0"/>
              </a:spcBef>
              <a:spcAft>
                <a:spcPct val="0"/>
              </a:spcAft>
              <a:defRPr sz="2400" b="1">
                <a:solidFill>
                  <a:srgbClr val="FF6600"/>
                </a:solidFill>
                <a:latin typeface="Arial" charset="0"/>
              </a:defRPr>
            </a:lvl4pPr>
            <a:lvl5pPr algn="l" rtl="0" eaLnBrk="0" fontAlgn="base" hangingPunct="0">
              <a:lnSpc>
                <a:spcPct val="104000"/>
              </a:lnSpc>
              <a:spcBef>
                <a:spcPct val="0"/>
              </a:spcBef>
              <a:spcAft>
                <a:spcPct val="0"/>
              </a:spcAft>
              <a:defRPr sz="2400" b="1">
                <a:solidFill>
                  <a:srgbClr val="FF6600"/>
                </a:solidFill>
                <a:latin typeface="Arial" charset="0"/>
              </a:defRPr>
            </a:lvl5pPr>
            <a:lvl6pPr marL="457200" algn="l" rtl="0" fontAlgn="base">
              <a:lnSpc>
                <a:spcPct val="104000"/>
              </a:lnSpc>
              <a:spcBef>
                <a:spcPct val="0"/>
              </a:spcBef>
              <a:spcAft>
                <a:spcPct val="0"/>
              </a:spcAft>
              <a:defRPr sz="2200" b="1">
                <a:solidFill>
                  <a:srgbClr val="FF6600"/>
                </a:solidFill>
                <a:latin typeface="Arial" charset="0"/>
              </a:defRPr>
            </a:lvl6pPr>
            <a:lvl7pPr marL="914400" algn="l" rtl="0" fontAlgn="base">
              <a:lnSpc>
                <a:spcPct val="104000"/>
              </a:lnSpc>
              <a:spcBef>
                <a:spcPct val="0"/>
              </a:spcBef>
              <a:spcAft>
                <a:spcPct val="0"/>
              </a:spcAft>
              <a:defRPr sz="2200" b="1">
                <a:solidFill>
                  <a:srgbClr val="FF6600"/>
                </a:solidFill>
                <a:latin typeface="Arial" charset="0"/>
              </a:defRPr>
            </a:lvl7pPr>
            <a:lvl8pPr marL="1371600" algn="l" rtl="0" fontAlgn="base">
              <a:lnSpc>
                <a:spcPct val="104000"/>
              </a:lnSpc>
              <a:spcBef>
                <a:spcPct val="0"/>
              </a:spcBef>
              <a:spcAft>
                <a:spcPct val="0"/>
              </a:spcAft>
              <a:defRPr sz="2200" b="1">
                <a:solidFill>
                  <a:srgbClr val="FF6600"/>
                </a:solidFill>
                <a:latin typeface="Arial" charset="0"/>
              </a:defRPr>
            </a:lvl8pPr>
            <a:lvl9pPr marL="1828800" algn="l" rtl="0" fontAlgn="base">
              <a:lnSpc>
                <a:spcPct val="104000"/>
              </a:lnSpc>
              <a:spcBef>
                <a:spcPct val="0"/>
              </a:spcBef>
              <a:spcAft>
                <a:spcPct val="0"/>
              </a:spcAft>
              <a:defRPr sz="2200" b="1">
                <a:solidFill>
                  <a:srgbClr val="FF6600"/>
                </a:solidFill>
                <a:latin typeface="Arial" charset="0"/>
              </a:defRPr>
            </a:lvl9pPr>
          </a:lstStyle>
          <a:p>
            <a:pPr defTabSz="422041">
              <a:lnSpc>
                <a:spcPct val="80000"/>
              </a:lnSpc>
            </a:pPr>
            <a:r>
              <a:rPr lang="en-US" sz="2400" cap="none" dirty="0">
                <a:solidFill>
                  <a:schemeClr val="bg1"/>
                </a:solidFill>
                <a:latin typeface="Arial"/>
                <a:cs typeface="Arial"/>
              </a:rPr>
              <a:t>Steel Plate</a:t>
            </a:r>
          </a:p>
        </p:txBody>
      </p:sp>
      <p:sp>
        <p:nvSpPr>
          <p:cNvPr id="8" name="Content Placeholder 8">
            <a:extLst>
              <a:ext uri="{FF2B5EF4-FFF2-40B4-BE49-F238E27FC236}">
                <a16:creationId xmlns:a16="http://schemas.microsoft.com/office/drawing/2014/main" id="{1923A680-A4CC-B443-9286-67E2F95C2DEB}"/>
              </a:ext>
            </a:extLst>
          </p:cNvPr>
          <p:cNvSpPr>
            <a:spLocks noGrp="1"/>
          </p:cNvSpPr>
          <p:nvPr>
            <p:ph idx="1"/>
          </p:nvPr>
        </p:nvSpPr>
        <p:spPr>
          <a:xfrm>
            <a:off x="-18632" y="2870172"/>
            <a:ext cx="4139952" cy="2396927"/>
          </a:xfrm>
        </p:spPr>
        <p:txBody>
          <a:bodyPr anchor="ctr">
            <a:noAutofit/>
          </a:bodyPr>
          <a:lstStyle/>
          <a:p>
            <a:pPr marL="0" indent="0">
              <a:buNone/>
            </a:pPr>
            <a:r>
              <a:rPr lang="en-GB" sz="1400" dirty="0"/>
              <a:t>.</a:t>
            </a:r>
          </a:p>
        </p:txBody>
      </p:sp>
      <p:sp>
        <p:nvSpPr>
          <p:cNvPr id="3" name="Rectangle 2">
            <a:extLst>
              <a:ext uri="{FF2B5EF4-FFF2-40B4-BE49-F238E27FC236}">
                <a16:creationId xmlns:a16="http://schemas.microsoft.com/office/drawing/2014/main" id="{70CC3279-01C1-4F34-A816-4D6B65F83FC5}"/>
              </a:ext>
            </a:extLst>
          </p:cNvPr>
          <p:cNvSpPr/>
          <p:nvPr/>
        </p:nvSpPr>
        <p:spPr>
          <a:xfrm>
            <a:off x="251520" y="1641570"/>
            <a:ext cx="8568952" cy="4739758"/>
          </a:xfrm>
          <a:prstGeom prst="rect">
            <a:avLst/>
          </a:prstGeom>
        </p:spPr>
        <p:txBody>
          <a:bodyPr wrap="square">
            <a:spAutoFit/>
          </a:bodyPr>
          <a:lstStyle/>
          <a:p>
            <a:r>
              <a:rPr lang="en-GB" sz="1300" b="1" dirty="0">
                <a:solidFill>
                  <a:srgbClr val="FF0000"/>
                </a:solidFill>
                <a:latin typeface="Arial" panose="020B0604020202020204" pitchFamily="34" charset="0"/>
                <a:cs typeface="Arial" panose="020B0604020202020204" pitchFamily="34" charset="0"/>
              </a:rPr>
              <a:t>SUMMARY CHECKLIST</a:t>
            </a:r>
          </a:p>
          <a:p>
            <a:endParaRPr lang="en-GB" sz="1300" b="1" dirty="0">
              <a:solidFill>
                <a:srgbClr val="FF0000"/>
              </a:solidFill>
              <a:latin typeface="Arial" panose="020B0604020202020204" pitchFamily="34" charset="0"/>
              <a:cs typeface="Arial" panose="020B0604020202020204" pitchFamily="34" charset="0"/>
            </a:endParaRPr>
          </a:p>
          <a:p>
            <a:pPr marL="171450" indent="-171450">
              <a:buClr>
                <a:srgbClr val="FF0000"/>
              </a:buClr>
              <a:buFont typeface="Wingdings" charset="2"/>
              <a:buChar char="§"/>
            </a:pPr>
            <a:r>
              <a:rPr lang="en-GB" sz="1200" dirty="0">
                <a:latin typeface="Arial" panose="020B0604020202020204" pitchFamily="34" charset="0"/>
                <a:cs typeface="Arial" panose="020B0604020202020204" pitchFamily="34" charset="0"/>
              </a:rPr>
              <a:t>• Tank-top load limits not to be exceeded. Consideration to be given to the hopper areas, where the load limits may be smaller.</a:t>
            </a:r>
          </a:p>
          <a:p>
            <a:pPr marL="171450" indent="-171450">
              <a:buClr>
                <a:srgbClr val="FF0000"/>
              </a:buClr>
              <a:buFont typeface="Wingdings" charset="2"/>
              <a:buChar char="§"/>
            </a:pPr>
            <a:endParaRPr lang="en-GB" sz="1200" dirty="0">
              <a:latin typeface="Arial" panose="020B0604020202020204" pitchFamily="34" charset="0"/>
              <a:cs typeface="Arial" panose="020B0604020202020204" pitchFamily="34" charset="0"/>
            </a:endParaRPr>
          </a:p>
          <a:p>
            <a:pPr marL="171450" indent="-171450">
              <a:buClr>
                <a:srgbClr val="FF0000"/>
              </a:buClr>
              <a:buFont typeface="Wingdings" charset="2"/>
              <a:buChar char="§"/>
            </a:pPr>
            <a:r>
              <a:rPr lang="en-GB" sz="1200" dirty="0">
                <a:latin typeface="Arial" panose="020B0604020202020204" pitchFamily="34" charset="0"/>
                <a:cs typeface="Arial" panose="020B0604020202020204" pitchFamily="34" charset="0"/>
              </a:rPr>
              <a:t>• Tank-top to be prepared with appropriate hardwood dunnage to prevent the steel plate bending or buckling. The spacing of the dunnage should be at 2.5 metre intervals. Shorter pieces may also be used.</a:t>
            </a:r>
          </a:p>
          <a:p>
            <a:pPr marL="171450" indent="-171450">
              <a:buClr>
                <a:srgbClr val="FF0000"/>
              </a:buClr>
              <a:buFont typeface="Wingdings" charset="2"/>
              <a:buChar char="§"/>
            </a:pPr>
            <a:endParaRPr lang="en-GB" sz="1200" dirty="0">
              <a:latin typeface="Arial" panose="020B0604020202020204" pitchFamily="34" charset="0"/>
              <a:cs typeface="Arial" panose="020B0604020202020204" pitchFamily="34" charset="0"/>
            </a:endParaRPr>
          </a:p>
          <a:p>
            <a:pPr marL="171450" indent="-171450">
              <a:buClr>
                <a:srgbClr val="FF0000"/>
              </a:buClr>
              <a:buFont typeface="Wingdings" charset="2"/>
              <a:buChar char="§"/>
            </a:pPr>
            <a:r>
              <a:rPr lang="en-GB" sz="1200" dirty="0">
                <a:latin typeface="Arial" panose="020B0604020202020204" pitchFamily="34" charset="0"/>
                <a:cs typeface="Arial" panose="020B0604020202020204" pitchFamily="34" charset="0"/>
              </a:rPr>
              <a:t>• Dunnage between tiers to be laid in a vertical line to prevent waviness in the steel plate.</a:t>
            </a:r>
          </a:p>
          <a:p>
            <a:pPr marL="171450" indent="-171450">
              <a:buClr>
                <a:srgbClr val="FF0000"/>
              </a:buClr>
              <a:buFont typeface="Wingdings" charset="2"/>
              <a:buChar char="§"/>
            </a:pPr>
            <a:endParaRPr lang="en-GB" sz="1200" dirty="0">
              <a:latin typeface="Arial" panose="020B0604020202020204" pitchFamily="34" charset="0"/>
              <a:cs typeface="Arial" panose="020B0604020202020204" pitchFamily="34" charset="0"/>
            </a:endParaRPr>
          </a:p>
          <a:p>
            <a:pPr marL="171450" indent="-171450">
              <a:buClr>
                <a:srgbClr val="FF0000"/>
              </a:buClr>
              <a:buFont typeface="Wingdings" charset="2"/>
              <a:buChar char="§"/>
            </a:pPr>
            <a:r>
              <a:rPr lang="en-GB" sz="1200" dirty="0">
                <a:latin typeface="Arial" panose="020B0604020202020204" pitchFamily="34" charset="0"/>
                <a:cs typeface="Arial" panose="020B0604020202020204" pitchFamily="34" charset="0"/>
              </a:rPr>
              <a:t>• Lashing wires at a spacing not more than 3 metres to be positioned on the tank-top in preparation for the final lashing of the stow.</a:t>
            </a:r>
          </a:p>
          <a:p>
            <a:pPr marL="171450" indent="-171450">
              <a:buClr>
                <a:srgbClr val="FF0000"/>
              </a:buClr>
              <a:buFont typeface="Wingdings" charset="2"/>
              <a:buChar char="§"/>
            </a:pPr>
            <a:endParaRPr lang="en-GB" sz="1200" dirty="0">
              <a:latin typeface="Arial" panose="020B0604020202020204" pitchFamily="34" charset="0"/>
              <a:cs typeface="Arial" panose="020B0604020202020204" pitchFamily="34" charset="0"/>
            </a:endParaRPr>
          </a:p>
          <a:p>
            <a:pPr marL="171450" indent="-171450">
              <a:buClr>
                <a:srgbClr val="FF0000"/>
              </a:buClr>
              <a:buFont typeface="Wingdings" charset="2"/>
              <a:buChar char="§"/>
            </a:pPr>
            <a:r>
              <a:rPr lang="en-GB" sz="1200" dirty="0">
                <a:latin typeface="Arial" panose="020B0604020202020204" pitchFamily="34" charset="0"/>
                <a:cs typeface="Arial" panose="020B0604020202020204" pitchFamily="34" charset="0"/>
              </a:rPr>
              <a:t>• The full stow may be lashed in one block. Alternatively, the last two tiers or the last tier of steel plates shall be lashed.</a:t>
            </a:r>
          </a:p>
          <a:p>
            <a:pPr marL="171450" indent="-171450">
              <a:buClr>
                <a:srgbClr val="FF0000"/>
              </a:buClr>
              <a:buFont typeface="Wingdings" charset="2"/>
              <a:buChar char="§"/>
            </a:pPr>
            <a:endParaRPr lang="en-GB" sz="1200" dirty="0">
              <a:latin typeface="Arial" panose="020B0604020202020204" pitchFamily="34" charset="0"/>
              <a:cs typeface="Arial" panose="020B0604020202020204" pitchFamily="34" charset="0"/>
            </a:endParaRPr>
          </a:p>
          <a:p>
            <a:pPr marL="171450" indent="-171450">
              <a:buClr>
                <a:srgbClr val="FF0000"/>
              </a:buClr>
              <a:buFont typeface="Wingdings" charset="2"/>
              <a:buChar char="§"/>
            </a:pPr>
            <a:r>
              <a:rPr lang="en-GB" sz="1200" dirty="0">
                <a:latin typeface="Arial" panose="020B0604020202020204" pitchFamily="34" charset="0"/>
                <a:cs typeface="Arial" panose="020B0604020202020204" pitchFamily="34" charset="0"/>
              </a:rPr>
              <a:t>• Separate tiers or bundle heights (between horizontally placed dunnage beams) shall not exceed 110mm.</a:t>
            </a:r>
          </a:p>
          <a:p>
            <a:pPr marL="171450" indent="-171450">
              <a:buClr>
                <a:srgbClr val="FF0000"/>
              </a:buClr>
              <a:buFont typeface="Wingdings" charset="2"/>
              <a:buChar char="§"/>
            </a:pPr>
            <a:endParaRPr lang="en-GB" sz="1200" dirty="0">
              <a:latin typeface="Arial" panose="020B0604020202020204" pitchFamily="34" charset="0"/>
              <a:cs typeface="Arial" panose="020B0604020202020204" pitchFamily="34" charset="0"/>
            </a:endParaRPr>
          </a:p>
          <a:p>
            <a:pPr marL="171450" indent="-171450">
              <a:buClr>
                <a:srgbClr val="FF0000"/>
              </a:buClr>
              <a:buFont typeface="Wingdings" charset="2"/>
              <a:buChar char="§"/>
            </a:pPr>
            <a:r>
              <a:rPr lang="en-GB" sz="1200" dirty="0">
                <a:latin typeface="Arial" panose="020B0604020202020204" pitchFamily="34" charset="0"/>
                <a:cs typeface="Arial" panose="020B0604020202020204" pitchFamily="34" charset="0"/>
              </a:rPr>
              <a:t>• A minimum clear distance of 100mm is required between edges of the steel plates and adjacent cargo or bulkheads. This distance shall be properly dunnaged.</a:t>
            </a:r>
          </a:p>
          <a:p>
            <a:pPr marL="171450" indent="-171450">
              <a:buClr>
                <a:srgbClr val="FF0000"/>
              </a:buClr>
              <a:buFont typeface="Wingdings" charset="2"/>
              <a:buChar char="§"/>
            </a:pPr>
            <a:endParaRPr lang="en-GB" sz="1200" dirty="0">
              <a:latin typeface="Arial" panose="020B0604020202020204" pitchFamily="34" charset="0"/>
              <a:cs typeface="Arial" panose="020B0604020202020204" pitchFamily="34" charset="0"/>
            </a:endParaRPr>
          </a:p>
          <a:p>
            <a:pPr marL="171450" indent="-171450">
              <a:buClr>
                <a:srgbClr val="FF0000"/>
              </a:buClr>
              <a:buFont typeface="Wingdings" charset="2"/>
              <a:buChar char="§"/>
            </a:pPr>
            <a:r>
              <a:rPr lang="en-GB" sz="1200" dirty="0">
                <a:latin typeface="Arial" panose="020B0604020202020204" pitchFamily="34" charset="0"/>
                <a:cs typeface="Arial" panose="020B0604020202020204" pitchFamily="34" charset="0"/>
              </a:rPr>
              <a:t>• All tiers to be stowed level.</a:t>
            </a:r>
          </a:p>
          <a:p>
            <a:pPr marL="171450" indent="-171450">
              <a:buClr>
                <a:srgbClr val="FF0000"/>
              </a:buClr>
              <a:buFont typeface="Wingdings" charset="2"/>
              <a:buChar char="§"/>
            </a:pPr>
            <a:endParaRPr lang="en-GB" sz="1200" dirty="0">
              <a:latin typeface="Arial" panose="020B0604020202020204" pitchFamily="34" charset="0"/>
              <a:cs typeface="Arial" panose="020B0604020202020204" pitchFamily="34" charset="0"/>
            </a:endParaRPr>
          </a:p>
          <a:p>
            <a:pPr marL="171450" indent="-171450">
              <a:buClr>
                <a:srgbClr val="FF0000"/>
              </a:buClr>
              <a:buFont typeface="Wingdings" charset="2"/>
              <a:buChar char="§"/>
            </a:pPr>
            <a:r>
              <a:rPr lang="en-GB" sz="1200" dirty="0">
                <a:latin typeface="Arial" panose="020B0604020202020204" pitchFamily="34" charset="0"/>
                <a:cs typeface="Arial" panose="020B0604020202020204" pitchFamily="34" charset="0"/>
              </a:rPr>
              <a:t>• In the cargo compartments, where possible, safe passage shall be provided directly from the ladders to the top of the cargo stow. In bulk carriers, this access shall be provided directly from the Australian ladders. Safe access shall also be provided from the tank-top to the top of the cargo stow.</a:t>
            </a:r>
          </a:p>
        </p:txBody>
      </p:sp>
    </p:spTree>
    <p:extLst>
      <p:ext uri="{BB962C8B-B14F-4D97-AF65-F5344CB8AC3E}">
        <p14:creationId xmlns:p14="http://schemas.microsoft.com/office/powerpoint/2010/main" val="8243400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Content Placeholder 8">
            <a:extLst>
              <a:ext uri="{FF2B5EF4-FFF2-40B4-BE49-F238E27FC236}">
                <a16:creationId xmlns:a16="http://schemas.microsoft.com/office/drawing/2014/main" id="{C5901DAB-74D1-4838-BB3F-D51361AB1534}"/>
              </a:ext>
            </a:extLst>
          </p:cNvPr>
          <p:cNvSpPr>
            <a:spLocks noGrp="1"/>
          </p:cNvSpPr>
          <p:nvPr>
            <p:ph idx="1"/>
          </p:nvPr>
        </p:nvSpPr>
        <p:spPr>
          <a:xfrm>
            <a:off x="323527" y="1964504"/>
            <a:ext cx="3816425" cy="1964879"/>
          </a:xfrm>
        </p:spPr>
        <p:txBody>
          <a:bodyPr anchor="ctr">
            <a:noAutofit/>
          </a:bodyPr>
          <a:lstStyle/>
          <a:p>
            <a:pPr marL="0" lvl="0" indent="0">
              <a:buNone/>
            </a:pPr>
            <a:r>
              <a:rPr lang="en-GB" sz="1200" dirty="0"/>
              <a:t>Preference for vessels with box shaped holds</a:t>
            </a:r>
          </a:p>
          <a:p>
            <a:pPr marL="0" indent="0">
              <a:buNone/>
            </a:pPr>
            <a:endParaRPr lang="en-GB" sz="1200" dirty="0"/>
          </a:p>
          <a:p>
            <a:pPr marL="0" indent="0">
              <a:buNone/>
            </a:pPr>
            <a:r>
              <a:rPr lang="en-GB" sz="1200" dirty="0"/>
              <a:t>Endless slings - it is essential that slings are clearly and correctly labelled and matching EU certification standard (see slide 24)</a:t>
            </a:r>
          </a:p>
          <a:p>
            <a:pPr marL="0" indent="0">
              <a:buNone/>
            </a:pPr>
            <a:endParaRPr lang="en-GB" sz="1200" dirty="0"/>
          </a:p>
          <a:p>
            <a:pPr marL="0" indent="0">
              <a:buNone/>
            </a:pPr>
            <a:r>
              <a:rPr lang="en-GB" sz="1200" dirty="0"/>
              <a:t>Welded metal end brackets afforded to each end of every bundle</a:t>
            </a:r>
          </a:p>
        </p:txBody>
      </p:sp>
      <p:sp>
        <p:nvSpPr>
          <p:cNvPr id="7" name="Rectangle 6"/>
          <p:cNvSpPr/>
          <p:nvPr/>
        </p:nvSpPr>
        <p:spPr>
          <a:xfrm>
            <a:off x="0" y="-27384"/>
            <a:ext cx="9144000" cy="1516952"/>
          </a:xfrm>
          <a:prstGeom prst="rect">
            <a:avLst/>
          </a:prstGeom>
          <a:solidFill>
            <a:srgbClr val="E51D1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15"/>
          </a:p>
        </p:txBody>
      </p:sp>
      <p:pic>
        <p:nvPicPr>
          <p:cNvPr id="8" name="Picture 7" descr="WHITE-Peel-Ports-Group-Logo-CMYK.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98413" y="264388"/>
            <a:ext cx="1652377" cy="986581"/>
          </a:xfrm>
          <a:prstGeom prst="rect">
            <a:avLst/>
          </a:prstGeom>
        </p:spPr>
      </p:pic>
      <p:sp>
        <p:nvSpPr>
          <p:cNvPr id="9" name="Title 4"/>
          <p:cNvSpPr txBox="1">
            <a:spLocks/>
          </p:cNvSpPr>
          <p:nvPr/>
        </p:nvSpPr>
        <p:spPr>
          <a:xfrm>
            <a:off x="268137" y="460055"/>
            <a:ext cx="6248079" cy="664689"/>
          </a:xfrm>
          <a:prstGeom prst="rect">
            <a:avLst/>
          </a:prstGeom>
          <a:noFill/>
        </p:spPr>
        <p:txBody>
          <a:bodyPr lIns="66462" tIns="0" rIns="132923" bIns="0" anchor="ctr" anchorCtr="0"/>
          <a:lstStyle>
            <a:lvl1pPr algn="l" rtl="0" eaLnBrk="0" fontAlgn="base" hangingPunct="0">
              <a:lnSpc>
                <a:spcPct val="104000"/>
              </a:lnSpc>
              <a:spcBef>
                <a:spcPct val="0"/>
              </a:spcBef>
              <a:spcAft>
                <a:spcPct val="0"/>
              </a:spcAft>
              <a:defRPr kumimoji="0" lang="en-US" sz="2000" b="1" i="0" u="none" strike="noStrike" kern="0" cap="all" spc="0" normalizeH="0" baseline="0" dirty="0">
                <a:ln>
                  <a:noFill/>
                </a:ln>
                <a:solidFill>
                  <a:schemeClr val="tx1"/>
                </a:solidFill>
                <a:effectLst/>
                <a:uLnTx/>
                <a:uFillTx/>
                <a:latin typeface="Calibri" panose="020F0502020204030204" pitchFamily="34" charset="0"/>
                <a:ea typeface="+mj-ea"/>
                <a:cs typeface="+mj-cs"/>
              </a:defRPr>
            </a:lvl1pPr>
            <a:lvl2pPr algn="l" rtl="0" eaLnBrk="0" fontAlgn="base" hangingPunct="0">
              <a:lnSpc>
                <a:spcPct val="104000"/>
              </a:lnSpc>
              <a:spcBef>
                <a:spcPct val="0"/>
              </a:spcBef>
              <a:spcAft>
                <a:spcPct val="0"/>
              </a:spcAft>
              <a:defRPr sz="2400" b="1">
                <a:solidFill>
                  <a:srgbClr val="FF6600"/>
                </a:solidFill>
                <a:latin typeface="Arial" charset="0"/>
              </a:defRPr>
            </a:lvl2pPr>
            <a:lvl3pPr algn="l" rtl="0" eaLnBrk="0" fontAlgn="base" hangingPunct="0">
              <a:lnSpc>
                <a:spcPct val="104000"/>
              </a:lnSpc>
              <a:spcBef>
                <a:spcPct val="0"/>
              </a:spcBef>
              <a:spcAft>
                <a:spcPct val="0"/>
              </a:spcAft>
              <a:defRPr sz="2400" b="1">
                <a:solidFill>
                  <a:srgbClr val="FF6600"/>
                </a:solidFill>
                <a:latin typeface="Arial" charset="0"/>
              </a:defRPr>
            </a:lvl3pPr>
            <a:lvl4pPr algn="l" rtl="0" eaLnBrk="0" fontAlgn="base" hangingPunct="0">
              <a:lnSpc>
                <a:spcPct val="104000"/>
              </a:lnSpc>
              <a:spcBef>
                <a:spcPct val="0"/>
              </a:spcBef>
              <a:spcAft>
                <a:spcPct val="0"/>
              </a:spcAft>
              <a:defRPr sz="2400" b="1">
                <a:solidFill>
                  <a:srgbClr val="FF6600"/>
                </a:solidFill>
                <a:latin typeface="Arial" charset="0"/>
              </a:defRPr>
            </a:lvl4pPr>
            <a:lvl5pPr algn="l" rtl="0" eaLnBrk="0" fontAlgn="base" hangingPunct="0">
              <a:lnSpc>
                <a:spcPct val="104000"/>
              </a:lnSpc>
              <a:spcBef>
                <a:spcPct val="0"/>
              </a:spcBef>
              <a:spcAft>
                <a:spcPct val="0"/>
              </a:spcAft>
              <a:defRPr sz="2400" b="1">
                <a:solidFill>
                  <a:srgbClr val="FF6600"/>
                </a:solidFill>
                <a:latin typeface="Arial" charset="0"/>
              </a:defRPr>
            </a:lvl5pPr>
            <a:lvl6pPr marL="457200" algn="l" rtl="0" fontAlgn="base">
              <a:lnSpc>
                <a:spcPct val="104000"/>
              </a:lnSpc>
              <a:spcBef>
                <a:spcPct val="0"/>
              </a:spcBef>
              <a:spcAft>
                <a:spcPct val="0"/>
              </a:spcAft>
              <a:defRPr sz="2200" b="1">
                <a:solidFill>
                  <a:srgbClr val="FF6600"/>
                </a:solidFill>
                <a:latin typeface="Arial" charset="0"/>
              </a:defRPr>
            </a:lvl6pPr>
            <a:lvl7pPr marL="914400" algn="l" rtl="0" fontAlgn="base">
              <a:lnSpc>
                <a:spcPct val="104000"/>
              </a:lnSpc>
              <a:spcBef>
                <a:spcPct val="0"/>
              </a:spcBef>
              <a:spcAft>
                <a:spcPct val="0"/>
              </a:spcAft>
              <a:defRPr sz="2200" b="1">
                <a:solidFill>
                  <a:srgbClr val="FF6600"/>
                </a:solidFill>
                <a:latin typeface="Arial" charset="0"/>
              </a:defRPr>
            </a:lvl7pPr>
            <a:lvl8pPr marL="1371600" algn="l" rtl="0" fontAlgn="base">
              <a:lnSpc>
                <a:spcPct val="104000"/>
              </a:lnSpc>
              <a:spcBef>
                <a:spcPct val="0"/>
              </a:spcBef>
              <a:spcAft>
                <a:spcPct val="0"/>
              </a:spcAft>
              <a:defRPr sz="2200" b="1">
                <a:solidFill>
                  <a:srgbClr val="FF6600"/>
                </a:solidFill>
                <a:latin typeface="Arial" charset="0"/>
              </a:defRPr>
            </a:lvl8pPr>
            <a:lvl9pPr marL="1828800" algn="l" rtl="0" fontAlgn="base">
              <a:lnSpc>
                <a:spcPct val="104000"/>
              </a:lnSpc>
              <a:spcBef>
                <a:spcPct val="0"/>
              </a:spcBef>
              <a:spcAft>
                <a:spcPct val="0"/>
              </a:spcAft>
              <a:defRPr sz="2200" b="1">
                <a:solidFill>
                  <a:srgbClr val="FF6600"/>
                </a:solidFill>
                <a:latin typeface="Arial" charset="0"/>
              </a:defRPr>
            </a:lvl9pPr>
          </a:lstStyle>
          <a:p>
            <a:pPr defTabSz="422041">
              <a:lnSpc>
                <a:spcPct val="80000"/>
              </a:lnSpc>
            </a:pPr>
            <a:r>
              <a:rPr lang="en-US" sz="2400" cap="none" dirty="0">
                <a:solidFill>
                  <a:schemeClr val="bg1"/>
                </a:solidFill>
                <a:latin typeface="Arial"/>
                <a:cs typeface="Arial"/>
              </a:rPr>
              <a:t>Scaffold</a:t>
            </a:r>
          </a:p>
        </p:txBody>
      </p:sp>
      <p:pic>
        <p:nvPicPr>
          <p:cNvPr id="10" name="Picture 9">
            <a:extLst>
              <a:ext uri="{FF2B5EF4-FFF2-40B4-BE49-F238E27FC236}">
                <a16:creationId xmlns:a16="http://schemas.microsoft.com/office/drawing/2014/main" id="{A6B5177A-5AB6-D443-A177-A278E0F1B72B}"/>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283969" y="1844824"/>
            <a:ext cx="4496131" cy="3370945"/>
          </a:xfrm>
          <a:prstGeom prst="rect">
            <a:avLst/>
          </a:prstGeom>
          <a:effectLst>
            <a:outerShdw blurRad="50800" dist="38100" dir="13500000" algn="br" rotWithShape="0">
              <a:prstClr val="black">
                <a:alpha val="40000"/>
              </a:prstClr>
            </a:outerShdw>
          </a:effectLst>
        </p:spPr>
      </p:pic>
      <p:cxnSp>
        <p:nvCxnSpPr>
          <p:cNvPr id="11" name="Straight Arrow Connector 10">
            <a:extLst>
              <a:ext uri="{FF2B5EF4-FFF2-40B4-BE49-F238E27FC236}">
                <a16:creationId xmlns:a16="http://schemas.microsoft.com/office/drawing/2014/main" id="{32BC13FA-9DA7-5748-8A57-42DA0A5D1936}"/>
              </a:ext>
            </a:extLst>
          </p:cNvPr>
          <p:cNvCxnSpPr>
            <a:cxnSpLocks/>
          </p:cNvCxnSpPr>
          <p:nvPr/>
        </p:nvCxnSpPr>
        <p:spPr>
          <a:xfrm>
            <a:off x="3110760" y="3667880"/>
            <a:ext cx="3621480" cy="0"/>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27B4C577-C525-8F4C-ADE4-E72F59AF084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329843" y="4429325"/>
            <a:ext cx="3810109" cy="2139553"/>
          </a:xfrm>
          <a:prstGeom prst="rect">
            <a:avLst/>
          </a:prstGeom>
          <a:effectLst>
            <a:outerShdw blurRad="50800" dist="38100" dir="16200000" rotWithShape="0">
              <a:prstClr val="black">
                <a:alpha val="40000"/>
              </a:prstClr>
            </a:outerShdw>
          </a:effectLst>
        </p:spPr>
      </p:pic>
      <p:pic>
        <p:nvPicPr>
          <p:cNvPr id="2" name="Picture 1">
            <a:extLst>
              <a:ext uri="{FF2B5EF4-FFF2-40B4-BE49-F238E27FC236}">
                <a16:creationId xmlns:a16="http://schemas.microsoft.com/office/drawing/2014/main" id="{F718B467-48A0-44D3-813A-0F4AC035C34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5536" y="1700808"/>
            <a:ext cx="310923" cy="280440"/>
          </a:xfrm>
          <a:prstGeom prst="rect">
            <a:avLst/>
          </a:prstGeom>
        </p:spPr>
      </p:pic>
    </p:spTree>
    <p:extLst>
      <p:ext uri="{BB962C8B-B14F-4D97-AF65-F5344CB8AC3E}">
        <p14:creationId xmlns:p14="http://schemas.microsoft.com/office/powerpoint/2010/main" val="3875270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B99D3B35-3C4E-439C-A60B-5B10439FEEF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3528" y="1828030"/>
            <a:ext cx="310923" cy="304826"/>
          </a:xfrm>
          <a:prstGeom prst="rect">
            <a:avLst/>
          </a:prstGeom>
        </p:spPr>
      </p:pic>
      <p:sp>
        <p:nvSpPr>
          <p:cNvPr id="7" name="Rectangle 6"/>
          <p:cNvSpPr/>
          <p:nvPr/>
        </p:nvSpPr>
        <p:spPr>
          <a:xfrm>
            <a:off x="0" y="-27384"/>
            <a:ext cx="9144000" cy="1516952"/>
          </a:xfrm>
          <a:prstGeom prst="rect">
            <a:avLst/>
          </a:prstGeom>
          <a:solidFill>
            <a:srgbClr val="E51D1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15"/>
          </a:p>
        </p:txBody>
      </p:sp>
      <p:pic>
        <p:nvPicPr>
          <p:cNvPr id="8" name="Picture 7" descr="WHITE-Peel-Ports-Group-Logo-CMYK.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98413" y="264388"/>
            <a:ext cx="1652377" cy="986581"/>
          </a:xfrm>
          <a:prstGeom prst="rect">
            <a:avLst/>
          </a:prstGeom>
        </p:spPr>
      </p:pic>
      <p:sp>
        <p:nvSpPr>
          <p:cNvPr id="9" name="Title 4"/>
          <p:cNvSpPr txBox="1">
            <a:spLocks/>
          </p:cNvSpPr>
          <p:nvPr/>
        </p:nvSpPr>
        <p:spPr>
          <a:xfrm>
            <a:off x="268137" y="460055"/>
            <a:ext cx="6248079" cy="664689"/>
          </a:xfrm>
          <a:prstGeom prst="rect">
            <a:avLst/>
          </a:prstGeom>
          <a:noFill/>
        </p:spPr>
        <p:txBody>
          <a:bodyPr lIns="66462" tIns="0" rIns="132923" bIns="0" anchor="ctr" anchorCtr="0"/>
          <a:lstStyle>
            <a:lvl1pPr algn="l" rtl="0" eaLnBrk="0" fontAlgn="base" hangingPunct="0">
              <a:lnSpc>
                <a:spcPct val="104000"/>
              </a:lnSpc>
              <a:spcBef>
                <a:spcPct val="0"/>
              </a:spcBef>
              <a:spcAft>
                <a:spcPct val="0"/>
              </a:spcAft>
              <a:defRPr kumimoji="0" lang="en-US" sz="2000" b="1" i="0" u="none" strike="noStrike" kern="0" cap="all" spc="0" normalizeH="0" baseline="0" dirty="0">
                <a:ln>
                  <a:noFill/>
                </a:ln>
                <a:solidFill>
                  <a:schemeClr val="tx1"/>
                </a:solidFill>
                <a:effectLst/>
                <a:uLnTx/>
                <a:uFillTx/>
                <a:latin typeface="Calibri" panose="020F0502020204030204" pitchFamily="34" charset="0"/>
                <a:ea typeface="+mj-ea"/>
                <a:cs typeface="+mj-cs"/>
              </a:defRPr>
            </a:lvl1pPr>
            <a:lvl2pPr algn="l" rtl="0" eaLnBrk="0" fontAlgn="base" hangingPunct="0">
              <a:lnSpc>
                <a:spcPct val="104000"/>
              </a:lnSpc>
              <a:spcBef>
                <a:spcPct val="0"/>
              </a:spcBef>
              <a:spcAft>
                <a:spcPct val="0"/>
              </a:spcAft>
              <a:defRPr sz="2400" b="1">
                <a:solidFill>
                  <a:srgbClr val="FF6600"/>
                </a:solidFill>
                <a:latin typeface="Arial" charset="0"/>
              </a:defRPr>
            </a:lvl2pPr>
            <a:lvl3pPr algn="l" rtl="0" eaLnBrk="0" fontAlgn="base" hangingPunct="0">
              <a:lnSpc>
                <a:spcPct val="104000"/>
              </a:lnSpc>
              <a:spcBef>
                <a:spcPct val="0"/>
              </a:spcBef>
              <a:spcAft>
                <a:spcPct val="0"/>
              </a:spcAft>
              <a:defRPr sz="2400" b="1">
                <a:solidFill>
                  <a:srgbClr val="FF6600"/>
                </a:solidFill>
                <a:latin typeface="Arial" charset="0"/>
              </a:defRPr>
            </a:lvl3pPr>
            <a:lvl4pPr algn="l" rtl="0" eaLnBrk="0" fontAlgn="base" hangingPunct="0">
              <a:lnSpc>
                <a:spcPct val="104000"/>
              </a:lnSpc>
              <a:spcBef>
                <a:spcPct val="0"/>
              </a:spcBef>
              <a:spcAft>
                <a:spcPct val="0"/>
              </a:spcAft>
              <a:defRPr sz="2400" b="1">
                <a:solidFill>
                  <a:srgbClr val="FF6600"/>
                </a:solidFill>
                <a:latin typeface="Arial" charset="0"/>
              </a:defRPr>
            </a:lvl4pPr>
            <a:lvl5pPr algn="l" rtl="0" eaLnBrk="0" fontAlgn="base" hangingPunct="0">
              <a:lnSpc>
                <a:spcPct val="104000"/>
              </a:lnSpc>
              <a:spcBef>
                <a:spcPct val="0"/>
              </a:spcBef>
              <a:spcAft>
                <a:spcPct val="0"/>
              </a:spcAft>
              <a:defRPr sz="2400" b="1">
                <a:solidFill>
                  <a:srgbClr val="FF6600"/>
                </a:solidFill>
                <a:latin typeface="Arial" charset="0"/>
              </a:defRPr>
            </a:lvl5pPr>
            <a:lvl6pPr marL="457200" algn="l" rtl="0" fontAlgn="base">
              <a:lnSpc>
                <a:spcPct val="104000"/>
              </a:lnSpc>
              <a:spcBef>
                <a:spcPct val="0"/>
              </a:spcBef>
              <a:spcAft>
                <a:spcPct val="0"/>
              </a:spcAft>
              <a:defRPr sz="2200" b="1">
                <a:solidFill>
                  <a:srgbClr val="FF6600"/>
                </a:solidFill>
                <a:latin typeface="Arial" charset="0"/>
              </a:defRPr>
            </a:lvl6pPr>
            <a:lvl7pPr marL="914400" algn="l" rtl="0" fontAlgn="base">
              <a:lnSpc>
                <a:spcPct val="104000"/>
              </a:lnSpc>
              <a:spcBef>
                <a:spcPct val="0"/>
              </a:spcBef>
              <a:spcAft>
                <a:spcPct val="0"/>
              </a:spcAft>
              <a:defRPr sz="2200" b="1">
                <a:solidFill>
                  <a:srgbClr val="FF6600"/>
                </a:solidFill>
                <a:latin typeface="Arial" charset="0"/>
              </a:defRPr>
            </a:lvl7pPr>
            <a:lvl8pPr marL="1371600" algn="l" rtl="0" fontAlgn="base">
              <a:lnSpc>
                <a:spcPct val="104000"/>
              </a:lnSpc>
              <a:spcBef>
                <a:spcPct val="0"/>
              </a:spcBef>
              <a:spcAft>
                <a:spcPct val="0"/>
              </a:spcAft>
              <a:defRPr sz="2200" b="1">
                <a:solidFill>
                  <a:srgbClr val="FF6600"/>
                </a:solidFill>
                <a:latin typeface="Arial" charset="0"/>
              </a:defRPr>
            </a:lvl8pPr>
            <a:lvl9pPr marL="1828800" algn="l" rtl="0" fontAlgn="base">
              <a:lnSpc>
                <a:spcPct val="104000"/>
              </a:lnSpc>
              <a:spcBef>
                <a:spcPct val="0"/>
              </a:spcBef>
              <a:spcAft>
                <a:spcPct val="0"/>
              </a:spcAft>
              <a:defRPr sz="2200" b="1">
                <a:solidFill>
                  <a:srgbClr val="FF6600"/>
                </a:solidFill>
                <a:latin typeface="Arial" charset="0"/>
              </a:defRPr>
            </a:lvl9pPr>
          </a:lstStyle>
          <a:p>
            <a:pPr defTabSz="422041">
              <a:lnSpc>
                <a:spcPct val="80000"/>
              </a:lnSpc>
            </a:pPr>
            <a:r>
              <a:rPr lang="en-US" sz="2400" cap="none" dirty="0">
                <a:solidFill>
                  <a:schemeClr val="bg1"/>
                </a:solidFill>
                <a:latin typeface="Arial"/>
                <a:cs typeface="Arial"/>
              </a:rPr>
              <a:t>Scaffold</a:t>
            </a:r>
          </a:p>
        </p:txBody>
      </p:sp>
      <p:pic>
        <p:nvPicPr>
          <p:cNvPr id="3" name="Picture 2">
            <a:extLst>
              <a:ext uri="{FF2B5EF4-FFF2-40B4-BE49-F238E27FC236}">
                <a16:creationId xmlns:a16="http://schemas.microsoft.com/office/drawing/2014/main" id="{570C9823-6B7E-4E12-A185-D7EB61C000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7170" y="3501008"/>
            <a:ext cx="8575310" cy="2916069"/>
          </a:xfrm>
          <a:prstGeom prst="rect">
            <a:avLst/>
          </a:prstGeom>
          <a:effectLst>
            <a:outerShdw blurRad="50800" dist="38100" dir="13500000" algn="br" rotWithShape="0">
              <a:prstClr val="black">
                <a:alpha val="40000"/>
              </a:prstClr>
            </a:outerShdw>
          </a:effectLst>
        </p:spPr>
      </p:pic>
      <p:sp>
        <p:nvSpPr>
          <p:cNvPr id="5" name="TextBox 4">
            <a:extLst>
              <a:ext uri="{FF2B5EF4-FFF2-40B4-BE49-F238E27FC236}">
                <a16:creationId xmlns:a16="http://schemas.microsoft.com/office/drawing/2014/main" id="{22A957B7-F956-4DF9-B45E-21AB402F4F13}"/>
              </a:ext>
            </a:extLst>
          </p:cNvPr>
          <p:cNvSpPr txBox="1"/>
          <p:nvPr/>
        </p:nvSpPr>
        <p:spPr>
          <a:xfrm>
            <a:off x="251520" y="2204864"/>
            <a:ext cx="5184576" cy="1015663"/>
          </a:xfrm>
          <a:prstGeom prst="rect">
            <a:avLst/>
          </a:prstGeom>
          <a:noFill/>
        </p:spPr>
        <p:txBody>
          <a:bodyPr wrap="square" rtlCol="0">
            <a:spAutoFit/>
          </a:bodyPr>
          <a:lstStyle/>
          <a:p>
            <a:r>
              <a:rPr lang="en-GB" sz="1200" dirty="0">
                <a:latin typeface="Arial"/>
                <a:cs typeface="Arial"/>
              </a:rPr>
              <a:t>Examples of failed clips which can result in cargo damage and slower discharge. Failed clips are the result of poor stowage and/or inadequate “crimping” of scaffold bundles before being loaded. This is further reason why welded metal brackets (see slide 16) should be afforded to each and every bundle.</a:t>
            </a:r>
          </a:p>
        </p:txBody>
      </p:sp>
    </p:spTree>
    <p:extLst>
      <p:ext uri="{BB962C8B-B14F-4D97-AF65-F5344CB8AC3E}">
        <p14:creationId xmlns:p14="http://schemas.microsoft.com/office/powerpoint/2010/main" val="4000474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defTabSz="457200"/>
            <a:fld id="{3536F1C4-4470-6347-93AB-C49386A9A7F1}" type="slidenum">
              <a:rPr lang="en-US" smtClean="0">
                <a:solidFill>
                  <a:prstClr val="black"/>
                </a:solidFill>
              </a:rPr>
              <a:pPr defTabSz="457200"/>
              <a:t>23</a:t>
            </a:fld>
            <a:endParaRPr lang="en-US" dirty="0">
              <a:solidFill>
                <a:prstClr val="black"/>
              </a:solidFill>
            </a:endParaRPr>
          </a:p>
        </p:txBody>
      </p:sp>
      <p:sp>
        <p:nvSpPr>
          <p:cNvPr id="5" name="Rectangle 4"/>
          <p:cNvSpPr/>
          <p:nvPr/>
        </p:nvSpPr>
        <p:spPr>
          <a:xfrm>
            <a:off x="0" y="-27384"/>
            <a:ext cx="9144000" cy="1516952"/>
          </a:xfrm>
          <a:prstGeom prst="rect">
            <a:avLst/>
          </a:prstGeom>
          <a:solidFill>
            <a:srgbClr val="E51D1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15"/>
          </a:p>
        </p:txBody>
      </p:sp>
      <p:pic>
        <p:nvPicPr>
          <p:cNvPr id="6" name="Picture 5" descr="WHITE-Peel-Ports-Group-Logo-CMYK.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98413" y="264388"/>
            <a:ext cx="1652377" cy="986581"/>
          </a:xfrm>
          <a:prstGeom prst="rect">
            <a:avLst/>
          </a:prstGeom>
        </p:spPr>
      </p:pic>
      <p:sp>
        <p:nvSpPr>
          <p:cNvPr id="9" name="Title 4">
            <a:extLst>
              <a:ext uri="{FF2B5EF4-FFF2-40B4-BE49-F238E27FC236}">
                <a16:creationId xmlns:a16="http://schemas.microsoft.com/office/drawing/2014/main" id="{4C27F7F0-3967-C549-81B7-949E74BFD9B6}"/>
              </a:ext>
            </a:extLst>
          </p:cNvPr>
          <p:cNvSpPr txBox="1">
            <a:spLocks/>
          </p:cNvSpPr>
          <p:nvPr/>
        </p:nvSpPr>
        <p:spPr>
          <a:xfrm>
            <a:off x="268137" y="460055"/>
            <a:ext cx="6248079" cy="664689"/>
          </a:xfrm>
          <a:prstGeom prst="rect">
            <a:avLst/>
          </a:prstGeom>
          <a:noFill/>
        </p:spPr>
        <p:txBody>
          <a:bodyPr lIns="66462" tIns="0" rIns="132923" bIns="0" anchor="ctr" anchorCtr="0"/>
          <a:lstStyle>
            <a:lvl1pPr algn="l" rtl="0" eaLnBrk="0" fontAlgn="base" hangingPunct="0">
              <a:lnSpc>
                <a:spcPct val="104000"/>
              </a:lnSpc>
              <a:spcBef>
                <a:spcPct val="0"/>
              </a:spcBef>
              <a:spcAft>
                <a:spcPct val="0"/>
              </a:spcAft>
              <a:defRPr kumimoji="0" lang="en-US" sz="2000" b="1" i="0" u="none" strike="noStrike" kern="0" cap="all" spc="0" normalizeH="0" baseline="0" dirty="0">
                <a:ln>
                  <a:noFill/>
                </a:ln>
                <a:solidFill>
                  <a:schemeClr val="tx1"/>
                </a:solidFill>
                <a:effectLst/>
                <a:uLnTx/>
                <a:uFillTx/>
                <a:latin typeface="Calibri" panose="020F0502020204030204" pitchFamily="34" charset="0"/>
                <a:ea typeface="+mj-ea"/>
                <a:cs typeface="+mj-cs"/>
              </a:defRPr>
            </a:lvl1pPr>
            <a:lvl2pPr algn="l" rtl="0" eaLnBrk="0" fontAlgn="base" hangingPunct="0">
              <a:lnSpc>
                <a:spcPct val="104000"/>
              </a:lnSpc>
              <a:spcBef>
                <a:spcPct val="0"/>
              </a:spcBef>
              <a:spcAft>
                <a:spcPct val="0"/>
              </a:spcAft>
              <a:defRPr sz="2400" b="1">
                <a:solidFill>
                  <a:srgbClr val="FF6600"/>
                </a:solidFill>
                <a:latin typeface="Arial" charset="0"/>
              </a:defRPr>
            </a:lvl2pPr>
            <a:lvl3pPr algn="l" rtl="0" eaLnBrk="0" fontAlgn="base" hangingPunct="0">
              <a:lnSpc>
                <a:spcPct val="104000"/>
              </a:lnSpc>
              <a:spcBef>
                <a:spcPct val="0"/>
              </a:spcBef>
              <a:spcAft>
                <a:spcPct val="0"/>
              </a:spcAft>
              <a:defRPr sz="2400" b="1">
                <a:solidFill>
                  <a:srgbClr val="FF6600"/>
                </a:solidFill>
                <a:latin typeface="Arial" charset="0"/>
              </a:defRPr>
            </a:lvl3pPr>
            <a:lvl4pPr algn="l" rtl="0" eaLnBrk="0" fontAlgn="base" hangingPunct="0">
              <a:lnSpc>
                <a:spcPct val="104000"/>
              </a:lnSpc>
              <a:spcBef>
                <a:spcPct val="0"/>
              </a:spcBef>
              <a:spcAft>
                <a:spcPct val="0"/>
              </a:spcAft>
              <a:defRPr sz="2400" b="1">
                <a:solidFill>
                  <a:srgbClr val="FF6600"/>
                </a:solidFill>
                <a:latin typeface="Arial" charset="0"/>
              </a:defRPr>
            </a:lvl4pPr>
            <a:lvl5pPr algn="l" rtl="0" eaLnBrk="0" fontAlgn="base" hangingPunct="0">
              <a:lnSpc>
                <a:spcPct val="104000"/>
              </a:lnSpc>
              <a:spcBef>
                <a:spcPct val="0"/>
              </a:spcBef>
              <a:spcAft>
                <a:spcPct val="0"/>
              </a:spcAft>
              <a:defRPr sz="2400" b="1">
                <a:solidFill>
                  <a:srgbClr val="FF6600"/>
                </a:solidFill>
                <a:latin typeface="Arial" charset="0"/>
              </a:defRPr>
            </a:lvl5pPr>
            <a:lvl6pPr marL="457200" algn="l" rtl="0" fontAlgn="base">
              <a:lnSpc>
                <a:spcPct val="104000"/>
              </a:lnSpc>
              <a:spcBef>
                <a:spcPct val="0"/>
              </a:spcBef>
              <a:spcAft>
                <a:spcPct val="0"/>
              </a:spcAft>
              <a:defRPr sz="2200" b="1">
                <a:solidFill>
                  <a:srgbClr val="FF6600"/>
                </a:solidFill>
                <a:latin typeface="Arial" charset="0"/>
              </a:defRPr>
            </a:lvl6pPr>
            <a:lvl7pPr marL="914400" algn="l" rtl="0" fontAlgn="base">
              <a:lnSpc>
                <a:spcPct val="104000"/>
              </a:lnSpc>
              <a:spcBef>
                <a:spcPct val="0"/>
              </a:spcBef>
              <a:spcAft>
                <a:spcPct val="0"/>
              </a:spcAft>
              <a:defRPr sz="2200" b="1">
                <a:solidFill>
                  <a:srgbClr val="FF6600"/>
                </a:solidFill>
                <a:latin typeface="Arial" charset="0"/>
              </a:defRPr>
            </a:lvl7pPr>
            <a:lvl8pPr marL="1371600" algn="l" rtl="0" fontAlgn="base">
              <a:lnSpc>
                <a:spcPct val="104000"/>
              </a:lnSpc>
              <a:spcBef>
                <a:spcPct val="0"/>
              </a:spcBef>
              <a:spcAft>
                <a:spcPct val="0"/>
              </a:spcAft>
              <a:defRPr sz="2200" b="1">
                <a:solidFill>
                  <a:srgbClr val="FF6600"/>
                </a:solidFill>
                <a:latin typeface="Arial" charset="0"/>
              </a:defRPr>
            </a:lvl8pPr>
            <a:lvl9pPr marL="1828800" algn="l" rtl="0" fontAlgn="base">
              <a:lnSpc>
                <a:spcPct val="104000"/>
              </a:lnSpc>
              <a:spcBef>
                <a:spcPct val="0"/>
              </a:spcBef>
              <a:spcAft>
                <a:spcPct val="0"/>
              </a:spcAft>
              <a:defRPr sz="2200" b="1">
                <a:solidFill>
                  <a:srgbClr val="FF6600"/>
                </a:solidFill>
                <a:latin typeface="Arial" charset="0"/>
              </a:defRPr>
            </a:lvl9pPr>
          </a:lstStyle>
          <a:p>
            <a:pPr defTabSz="422041">
              <a:lnSpc>
                <a:spcPct val="80000"/>
              </a:lnSpc>
            </a:pPr>
            <a:r>
              <a:rPr lang="en-US" sz="2400" cap="none" dirty="0">
                <a:solidFill>
                  <a:schemeClr val="bg1"/>
                </a:solidFill>
                <a:latin typeface="Arial"/>
                <a:cs typeface="Arial"/>
              </a:rPr>
              <a:t>Scaffold</a:t>
            </a:r>
          </a:p>
        </p:txBody>
      </p:sp>
      <p:sp>
        <p:nvSpPr>
          <p:cNvPr id="10" name="Content Placeholder 8">
            <a:extLst>
              <a:ext uri="{FF2B5EF4-FFF2-40B4-BE49-F238E27FC236}">
                <a16:creationId xmlns:a16="http://schemas.microsoft.com/office/drawing/2014/main" id="{1E7572CE-8641-9447-95A5-789906F663C1}"/>
              </a:ext>
            </a:extLst>
          </p:cNvPr>
          <p:cNvSpPr>
            <a:spLocks noGrp="1"/>
          </p:cNvSpPr>
          <p:nvPr>
            <p:ph idx="1"/>
          </p:nvPr>
        </p:nvSpPr>
        <p:spPr>
          <a:xfrm>
            <a:off x="611560" y="1700808"/>
            <a:ext cx="4536504" cy="1964879"/>
          </a:xfrm>
        </p:spPr>
        <p:txBody>
          <a:bodyPr anchor="ctr">
            <a:noAutofit/>
          </a:bodyPr>
          <a:lstStyle/>
          <a:p>
            <a:pPr marL="0" lvl="0" indent="0">
              <a:buNone/>
            </a:pPr>
            <a:endParaRPr lang="en-GB" sz="1600" dirty="0"/>
          </a:p>
          <a:p>
            <a:pPr marL="0" lvl="0" indent="0">
              <a:buNone/>
            </a:pPr>
            <a:r>
              <a:rPr lang="en-GB" sz="1200" dirty="0"/>
              <a:t>Height of stow to be restricted both in terms of safe working and avoidance of compression damage to lower tier bundles</a:t>
            </a:r>
          </a:p>
          <a:p>
            <a:pPr marL="0" lvl="0" indent="0">
              <a:buNone/>
            </a:pPr>
            <a:endParaRPr lang="en-GB" sz="1200" dirty="0"/>
          </a:p>
          <a:p>
            <a:pPr marL="0" indent="0">
              <a:buNone/>
            </a:pPr>
            <a:r>
              <a:rPr lang="en-GB" sz="1200" dirty="0"/>
              <a:t>Examples of poorly stowed bundles resulting in settlement/shifting presenting difficulties at the time of discharge.</a:t>
            </a:r>
          </a:p>
          <a:p>
            <a:pPr marL="0" indent="0">
              <a:buNone/>
            </a:pPr>
            <a:endParaRPr lang="en-GB" sz="1200" dirty="0"/>
          </a:p>
          <a:p>
            <a:pPr marL="0" lvl="0" indent="0">
              <a:buNone/>
            </a:pPr>
            <a:r>
              <a:rPr lang="en-GB" sz="1200" dirty="0"/>
              <a:t>Admixing/Combining of sizes in stow to be avoided/minimised where possible</a:t>
            </a:r>
          </a:p>
        </p:txBody>
      </p:sp>
      <p:pic>
        <p:nvPicPr>
          <p:cNvPr id="11" name="Picture 10">
            <a:extLst>
              <a:ext uri="{FF2B5EF4-FFF2-40B4-BE49-F238E27FC236}">
                <a16:creationId xmlns:a16="http://schemas.microsoft.com/office/drawing/2014/main" id="{1D1065B2-0958-DD4E-B609-5AF9E7136F32}"/>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148064" y="1757304"/>
            <a:ext cx="3456384" cy="4814518"/>
          </a:xfrm>
          <a:prstGeom prst="rect">
            <a:avLst/>
          </a:prstGeom>
          <a:effectLst>
            <a:outerShdw blurRad="50800" dist="38100" dir="10800000" algn="r" rotWithShape="0">
              <a:prstClr val="black">
                <a:alpha val="40000"/>
              </a:prstClr>
            </a:outerShdw>
          </a:effectLst>
        </p:spPr>
      </p:pic>
      <p:pic>
        <p:nvPicPr>
          <p:cNvPr id="12" name="Picture 11">
            <a:extLst>
              <a:ext uri="{FF2B5EF4-FFF2-40B4-BE49-F238E27FC236}">
                <a16:creationId xmlns:a16="http://schemas.microsoft.com/office/drawing/2014/main" id="{283F6148-9B8F-CA4C-ACEA-873A355BBBF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323528" y="4293096"/>
            <a:ext cx="4680520" cy="2281728"/>
          </a:xfrm>
          <a:prstGeom prst="rect">
            <a:avLst/>
          </a:prstGeom>
          <a:effectLst>
            <a:outerShdw blurRad="50800" dist="38100" dir="13500000" algn="br" rotWithShape="0">
              <a:prstClr val="black">
                <a:alpha val="40000"/>
              </a:prstClr>
            </a:outerShdw>
          </a:effectLst>
        </p:spPr>
      </p:pic>
      <p:cxnSp>
        <p:nvCxnSpPr>
          <p:cNvPr id="13" name="Straight Arrow Connector 12">
            <a:extLst>
              <a:ext uri="{FF2B5EF4-FFF2-40B4-BE49-F238E27FC236}">
                <a16:creationId xmlns:a16="http://schemas.microsoft.com/office/drawing/2014/main" id="{C5C7CE23-9F13-8D4E-9FBD-56F758774004}"/>
              </a:ext>
            </a:extLst>
          </p:cNvPr>
          <p:cNvCxnSpPr>
            <a:cxnSpLocks/>
          </p:cNvCxnSpPr>
          <p:nvPr/>
        </p:nvCxnSpPr>
        <p:spPr>
          <a:xfrm>
            <a:off x="4211960" y="3140968"/>
            <a:ext cx="720080" cy="0"/>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BEDB2CD4-2504-4DB2-8A67-6C73ED5770D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1520" y="1988840"/>
            <a:ext cx="310923" cy="280440"/>
          </a:xfrm>
          <a:prstGeom prst="rect">
            <a:avLst/>
          </a:prstGeom>
        </p:spPr>
      </p:pic>
      <p:pic>
        <p:nvPicPr>
          <p:cNvPr id="3" name="Picture 2">
            <a:extLst>
              <a:ext uri="{FF2B5EF4-FFF2-40B4-BE49-F238E27FC236}">
                <a16:creationId xmlns:a16="http://schemas.microsoft.com/office/drawing/2014/main" id="{F77CD930-360D-4846-85A7-64F83F56560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1520" y="2636912"/>
            <a:ext cx="310923" cy="304826"/>
          </a:xfrm>
          <a:prstGeom prst="rect">
            <a:avLst/>
          </a:prstGeom>
        </p:spPr>
      </p:pic>
    </p:spTree>
    <p:extLst>
      <p:ext uri="{BB962C8B-B14F-4D97-AF65-F5344CB8AC3E}">
        <p14:creationId xmlns:p14="http://schemas.microsoft.com/office/powerpoint/2010/main" val="1829050903"/>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defTabSz="457200"/>
            <a:fld id="{3536F1C4-4470-6347-93AB-C49386A9A7F1}" type="slidenum">
              <a:rPr lang="en-US" smtClean="0">
                <a:solidFill>
                  <a:prstClr val="black"/>
                </a:solidFill>
              </a:rPr>
              <a:pPr defTabSz="457200"/>
              <a:t>24</a:t>
            </a:fld>
            <a:endParaRPr lang="en-US" dirty="0">
              <a:solidFill>
                <a:prstClr val="black"/>
              </a:solidFill>
            </a:endParaRPr>
          </a:p>
        </p:txBody>
      </p:sp>
      <p:sp>
        <p:nvSpPr>
          <p:cNvPr id="5" name="Rectangle 4"/>
          <p:cNvSpPr/>
          <p:nvPr/>
        </p:nvSpPr>
        <p:spPr>
          <a:xfrm>
            <a:off x="0" y="-27384"/>
            <a:ext cx="9144000" cy="1516952"/>
          </a:xfrm>
          <a:prstGeom prst="rect">
            <a:avLst/>
          </a:prstGeom>
          <a:solidFill>
            <a:srgbClr val="E51D1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15"/>
          </a:p>
        </p:txBody>
      </p:sp>
      <p:pic>
        <p:nvPicPr>
          <p:cNvPr id="6" name="Picture 5" descr="WHITE-Peel-Ports-Group-Logo-CMYK.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98413" y="264388"/>
            <a:ext cx="1652377" cy="986581"/>
          </a:xfrm>
          <a:prstGeom prst="rect">
            <a:avLst/>
          </a:prstGeom>
        </p:spPr>
      </p:pic>
      <p:sp>
        <p:nvSpPr>
          <p:cNvPr id="9" name="Title 4">
            <a:extLst>
              <a:ext uri="{FF2B5EF4-FFF2-40B4-BE49-F238E27FC236}">
                <a16:creationId xmlns:a16="http://schemas.microsoft.com/office/drawing/2014/main" id="{4C27F7F0-3967-C549-81B7-949E74BFD9B6}"/>
              </a:ext>
            </a:extLst>
          </p:cNvPr>
          <p:cNvSpPr txBox="1">
            <a:spLocks/>
          </p:cNvSpPr>
          <p:nvPr/>
        </p:nvSpPr>
        <p:spPr>
          <a:xfrm>
            <a:off x="268137" y="460055"/>
            <a:ext cx="6248079" cy="664689"/>
          </a:xfrm>
          <a:prstGeom prst="rect">
            <a:avLst/>
          </a:prstGeom>
          <a:noFill/>
        </p:spPr>
        <p:txBody>
          <a:bodyPr lIns="66462" tIns="0" rIns="132923" bIns="0" anchor="ctr" anchorCtr="0"/>
          <a:lstStyle>
            <a:lvl1pPr algn="l" rtl="0" eaLnBrk="0" fontAlgn="base" hangingPunct="0">
              <a:lnSpc>
                <a:spcPct val="104000"/>
              </a:lnSpc>
              <a:spcBef>
                <a:spcPct val="0"/>
              </a:spcBef>
              <a:spcAft>
                <a:spcPct val="0"/>
              </a:spcAft>
              <a:defRPr kumimoji="0" lang="en-US" sz="2000" b="1" i="0" u="none" strike="noStrike" kern="0" cap="all" spc="0" normalizeH="0" baseline="0" dirty="0">
                <a:ln>
                  <a:noFill/>
                </a:ln>
                <a:solidFill>
                  <a:schemeClr val="tx1"/>
                </a:solidFill>
                <a:effectLst/>
                <a:uLnTx/>
                <a:uFillTx/>
                <a:latin typeface="Calibri" panose="020F0502020204030204" pitchFamily="34" charset="0"/>
                <a:ea typeface="+mj-ea"/>
                <a:cs typeface="+mj-cs"/>
              </a:defRPr>
            </a:lvl1pPr>
            <a:lvl2pPr algn="l" rtl="0" eaLnBrk="0" fontAlgn="base" hangingPunct="0">
              <a:lnSpc>
                <a:spcPct val="104000"/>
              </a:lnSpc>
              <a:spcBef>
                <a:spcPct val="0"/>
              </a:spcBef>
              <a:spcAft>
                <a:spcPct val="0"/>
              </a:spcAft>
              <a:defRPr sz="2400" b="1">
                <a:solidFill>
                  <a:srgbClr val="FF6600"/>
                </a:solidFill>
                <a:latin typeface="Arial" charset="0"/>
              </a:defRPr>
            </a:lvl2pPr>
            <a:lvl3pPr algn="l" rtl="0" eaLnBrk="0" fontAlgn="base" hangingPunct="0">
              <a:lnSpc>
                <a:spcPct val="104000"/>
              </a:lnSpc>
              <a:spcBef>
                <a:spcPct val="0"/>
              </a:spcBef>
              <a:spcAft>
                <a:spcPct val="0"/>
              </a:spcAft>
              <a:defRPr sz="2400" b="1">
                <a:solidFill>
                  <a:srgbClr val="FF6600"/>
                </a:solidFill>
                <a:latin typeface="Arial" charset="0"/>
              </a:defRPr>
            </a:lvl3pPr>
            <a:lvl4pPr algn="l" rtl="0" eaLnBrk="0" fontAlgn="base" hangingPunct="0">
              <a:lnSpc>
                <a:spcPct val="104000"/>
              </a:lnSpc>
              <a:spcBef>
                <a:spcPct val="0"/>
              </a:spcBef>
              <a:spcAft>
                <a:spcPct val="0"/>
              </a:spcAft>
              <a:defRPr sz="2400" b="1">
                <a:solidFill>
                  <a:srgbClr val="FF6600"/>
                </a:solidFill>
                <a:latin typeface="Arial" charset="0"/>
              </a:defRPr>
            </a:lvl4pPr>
            <a:lvl5pPr algn="l" rtl="0" eaLnBrk="0" fontAlgn="base" hangingPunct="0">
              <a:lnSpc>
                <a:spcPct val="104000"/>
              </a:lnSpc>
              <a:spcBef>
                <a:spcPct val="0"/>
              </a:spcBef>
              <a:spcAft>
                <a:spcPct val="0"/>
              </a:spcAft>
              <a:defRPr sz="2400" b="1">
                <a:solidFill>
                  <a:srgbClr val="FF6600"/>
                </a:solidFill>
                <a:latin typeface="Arial" charset="0"/>
              </a:defRPr>
            </a:lvl5pPr>
            <a:lvl6pPr marL="457200" algn="l" rtl="0" fontAlgn="base">
              <a:lnSpc>
                <a:spcPct val="104000"/>
              </a:lnSpc>
              <a:spcBef>
                <a:spcPct val="0"/>
              </a:spcBef>
              <a:spcAft>
                <a:spcPct val="0"/>
              </a:spcAft>
              <a:defRPr sz="2200" b="1">
                <a:solidFill>
                  <a:srgbClr val="FF6600"/>
                </a:solidFill>
                <a:latin typeface="Arial" charset="0"/>
              </a:defRPr>
            </a:lvl6pPr>
            <a:lvl7pPr marL="914400" algn="l" rtl="0" fontAlgn="base">
              <a:lnSpc>
                <a:spcPct val="104000"/>
              </a:lnSpc>
              <a:spcBef>
                <a:spcPct val="0"/>
              </a:spcBef>
              <a:spcAft>
                <a:spcPct val="0"/>
              </a:spcAft>
              <a:defRPr sz="2200" b="1">
                <a:solidFill>
                  <a:srgbClr val="FF6600"/>
                </a:solidFill>
                <a:latin typeface="Arial" charset="0"/>
              </a:defRPr>
            </a:lvl7pPr>
            <a:lvl8pPr marL="1371600" algn="l" rtl="0" fontAlgn="base">
              <a:lnSpc>
                <a:spcPct val="104000"/>
              </a:lnSpc>
              <a:spcBef>
                <a:spcPct val="0"/>
              </a:spcBef>
              <a:spcAft>
                <a:spcPct val="0"/>
              </a:spcAft>
              <a:defRPr sz="2200" b="1">
                <a:solidFill>
                  <a:srgbClr val="FF6600"/>
                </a:solidFill>
                <a:latin typeface="Arial" charset="0"/>
              </a:defRPr>
            </a:lvl8pPr>
            <a:lvl9pPr marL="1828800" algn="l" rtl="0" fontAlgn="base">
              <a:lnSpc>
                <a:spcPct val="104000"/>
              </a:lnSpc>
              <a:spcBef>
                <a:spcPct val="0"/>
              </a:spcBef>
              <a:spcAft>
                <a:spcPct val="0"/>
              </a:spcAft>
              <a:defRPr sz="2200" b="1">
                <a:solidFill>
                  <a:srgbClr val="FF6600"/>
                </a:solidFill>
                <a:latin typeface="Arial" charset="0"/>
              </a:defRPr>
            </a:lvl9pPr>
          </a:lstStyle>
          <a:p>
            <a:pPr defTabSz="422041">
              <a:lnSpc>
                <a:spcPct val="80000"/>
              </a:lnSpc>
            </a:pPr>
            <a:r>
              <a:rPr lang="en-US" sz="2400" cap="none" dirty="0">
                <a:solidFill>
                  <a:schemeClr val="bg1"/>
                </a:solidFill>
                <a:latin typeface="Arial"/>
                <a:cs typeface="Arial"/>
              </a:rPr>
              <a:t>Scaffold</a:t>
            </a:r>
          </a:p>
        </p:txBody>
      </p:sp>
      <p:pic>
        <p:nvPicPr>
          <p:cNvPr id="7" name="Content Placeholder 6">
            <a:extLst>
              <a:ext uri="{FF2B5EF4-FFF2-40B4-BE49-F238E27FC236}">
                <a16:creationId xmlns:a16="http://schemas.microsoft.com/office/drawing/2014/main" id="{A3778047-2048-4454-885A-8345F750D260}"/>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a:stretch/>
        </p:blipFill>
        <p:spPr>
          <a:xfrm>
            <a:off x="451454" y="3083415"/>
            <a:ext cx="8225002" cy="3053657"/>
          </a:xfrm>
          <a:prstGeom prst="rect">
            <a:avLst/>
          </a:prstGeom>
          <a:effectLst>
            <a:outerShdw blurRad="50800" dist="38100" dir="13500000" algn="br" rotWithShape="0">
              <a:prstClr val="black">
                <a:alpha val="40000"/>
              </a:prstClr>
            </a:outerShdw>
          </a:effectLst>
        </p:spPr>
      </p:pic>
      <p:sp>
        <p:nvSpPr>
          <p:cNvPr id="14" name="TextBox 13">
            <a:extLst>
              <a:ext uri="{FF2B5EF4-FFF2-40B4-BE49-F238E27FC236}">
                <a16:creationId xmlns:a16="http://schemas.microsoft.com/office/drawing/2014/main" id="{2BC20C68-595D-4331-AE86-B7D14D517103}"/>
              </a:ext>
            </a:extLst>
          </p:cNvPr>
          <p:cNvSpPr txBox="1"/>
          <p:nvPr/>
        </p:nvSpPr>
        <p:spPr>
          <a:xfrm>
            <a:off x="611560" y="1844824"/>
            <a:ext cx="6696744" cy="1292662"/>
          </a:xfrm>
          <a:prstGeom prst="rect">
            <a:avLst/>
          </a:prstGeom>
          <a:noFill/>
        </p:spPr>
        <p:txBody>
          <a:bodyPr wrap="square" rtlCol="0">
            <a:spAutoFit/>
          </a:bodyPr>
          <a:lstStyle/>
          <a:p>
            <a:r>
              <a:rPr lang="en-GB" sz="1200" dirty="0">
                <a:latin typeface="Arial"/>
                <a:cs typeface="Arial"/>
              </a:rPr>
              <a:t>Lifting slings must be clearly labelled in English with (EU) appropriate certification and matching labels. Any deviation from the above could result in a slower discharge (not using lifting slings) and additional costs. Please refer here for additional guidance:</a:t>
            </a:r>
          </a:p>
          <a:p>
            <a:endParaRPr lang="en-GB" sz="1200" dirty="0">
              <a:latin typeface="Arial"/>
              <a:cs typeface="Arial"/>
            </a:endParaRPr>
          </a:p>
          <a:p>
            <a:r>
              <a:rPr lang="en-GB" sz="1200" dirty="0">
                <a:latin typeface="Arial"/>
                <a:cs typeface="Arial"/>
                <a:hlinkClick r:id="rId4"/>
              </a:rPr>
              <a:t>http://www.hse.gov.uk/work-equipment-machinery/loler.htm</a:t>
            </a:r>
            <a:endParaRPr lang="en-GB" sz="1200" dirty="0">
              <a:latin typeface="Arial"/>
              <a:cs typeface="Arial"/>
            </a:endParaRPr>
          </a:p>
          <a:p>
            <a:endParaRPr lang="en-GB" dirty="0"/>
          </a:p>
        </p:txBody>
      </p:sp>
      <p:pic>
        <p:nvPicPr>
          <p:cNvPr id="15" name="Picture 14">
            <a:extLst>
              <a:ext uri="{FF2B5EF4-FFF2-40B4-BE49-F238E27FC236}">
                <a16:creationId xmlns:a16="http://schemas.microsoft.com/office/drawing/2014/main" id="{05026282-89C5-4B4D-B77C-1FF7D4B5BD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3528" y="1916832"/>
            <a:ext cx="310923" cy="304826"/>
          </a:xfrm>
          <a:prstGeom prst="rect">
            <a:avLst/>
          </a:prstGeom>
        </p:spPr>
      </p:pic>
    </p:spTree>
    <p:extLst>
      <p:ext uri="{BB962C8B-B14F-4D97-AF65-F5344CB8AC3E}">
        <p14:creationId xmlns:p14="http://schemas.microsoft.com/office/powerpoint/2010/main" val="408789849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27384"/>
            <a:ext cx="9144000" cy="1516952"/>
          </a:xfrm>
          <a:prstGeom prst="rect">
            <a:avLst/>
          </a:prstGeom>
          <a:solidFill>
            <a:srgbClr val="E51D1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15"/>
          </a:p>
        </p:txBody>
      </p:sp>
      <p:pic>
        <p:nvPicPr>
          <p:cNvPr id="10" name="Picture 9" descr="WHITE-Peel-Ports-Group-Logo-CMYK.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98413" y="264388"/>
            <a:ext cx="1652377" cy="986581"/>
          </a:xfrm>
          <a:prstGeom prst="rect">
            <a:avLst/>
          </a:prstGeom>
        </p:spPr>
      </p:pic>
      <p:sp>
        <p:nvSpPr>
          <p:cNvPr id="11" name="Title 4"/>
          <p:cNvSpPr txBox="1">
            <a:spLocks/>
          </p:cNvSpPr>
          <p:nvPr/>
        </p:nvSpPr>
        <p:spPr>
          <a:xfrm>
            <a:off x="268137" y="460055"/>
            <a:ext cx="6248079" cy="664689"/>
          </a:xfrm>
          <a:prstGeom prst="rect">
            <a:avLst/>
          </a:prstGeom>
          <a:noFill/>
        </p:spPr>
        <p:txBody>
          <a:bodyPr lIns="66462" tIns="0" rIns="132923" bIns="0" anchor="ctr" anchorCtr="0"/>
          <a:lstStyle>
            <a:lvl1pPr algn="l" rtl="0" eaLnBrk="0" fontAlgn="base" hangingPunct="0">
              <a:lnSpc>
                <a:spcPct val="104000"/>
              </a:lnSpc>
              <a:spcBef>
                <a:spcPct val="0"/>
              </a:spcBef>
              <a:spcAft>
                <a:spcPct val="0"/>
              </a:spcAft>
              <a:defRPr kumimoji="0" lang="en-US" sz="2000" b="1" i="0" u="none" strike="noStrike" kern="0" cap="all" spc="0" normalizeH="0" baseline="0" dirty="0">
                <a:ln>
                  <a:noFill/>
                </a:ln>
                <a:solidFill>
                  <a:schemeClr val="tx1"/>
                </a:solidFill>
                <a:effectLst/>
                <a:uLnTx/>
                <a:uFillTx/>
                <a:latin typeface="Calibri" panose="020F0502020204030204" pitchFamily="34" charset="0"/>
                <a:ea typeface="+mj-ea"/>
                <a:cs typeface="+mj-cs"/>
              </a:defRPr>
            </a:lvl1pPr>
            <a:lvl2pPr algn="l" rtl="0" eaLnBrk="0" fontAlgn="base" hangingPunct="0">
              <a:lnSpc>
                <a:spcPct val="104000"/>
              </a:lnSpc>
              <a:spcBef>
                <a:spcPct val="0"/>
              </a:spcBef>
              <a:spcAft>
                <a:spcPct val="0"/>
              </a:spcAft>
              <a:defRPr sz="2400" b="1">
                <a:solidFill>
                  <a:srgbClr val="FF6600"/>
                </a:solidFill>
                <a:latin typeface="Arial" charset="0"/>
              </a:defRPr>
            </a:lvl2pPr>
            <a:lvl3pPr algn="l" rtl="0" eaLnBrk="0" fontAlgn="base" hangingPunct="0">
              <a:lnSpc>
                <a:spcPct val="104000"/>
              </a:lnSpc>
              <a:spcBef>
                <a:spcPct val="0"/>
              </a:spcBef>
              <a:spcAft>
                <a:spcPct val="0"/>
              </a:spcAft>
              <a:defRPr sz="2400" b="1">
                <a:solidFill>
                  <a:srgbClr val="FF6600"/>
                </a:solidFill>
                <a:latin typeface="Arial" charset="0"/>
              </a:defRPr>
            </a:lvl3pPr>
            <a:lvl4pPr algn="l" rtl="0" eaLnBrk="0" fontAlgn="base" hangingPunct="0">
              <a:lnSpc>
                <a:spcPct val="104000"/>
              </a:lnSpc>
              <a:spcBef>
                <a:spcPct val="0"/>
              </a:spcBef>
              <a:spcAft>
                <a:spcPct val="0"/>
              </a:spcAft>
              <a:defRPr sz="2400" b="1">
                <a:solidFill>
                  <a:srgbClr val="FF6600"/>
                </a:solidFill>
                <a:latin typeface="Arial" charset="0"/>
              </a:defRPr>
            </a:lvl4pPr>
            <a:lvl5pPr algn="l" rtl="0" eaLnBrk="0" fontAlgn="base" hangingPunct="0">
              <a:lnSpc>
                <a:spcPct val="104000"/>
              </a:lnSpc>
              <a:spcBef>
                <a:spcPct val="0"/>
              </a:spcBef>
              <a:spcAft>
                <a:spcPct val="0"/>
              </a:spcAft>
              <a:defRPr sz="2400" b="1">
                <a:solidFill>
                  <a:srgbClr val="FF6600"/>
                </a:solidFill>
                <a:latin typeface="Arial" charset="0"/>
              </a:defRPr>
            </a:lvl5pPr>
            <a:lvl6pPr marL="457200" algn="l" rtl="0" fontAlgn="base">
              <a:lnSpc>
                <a:spcPct val="104000"/>
              </a:lnSpc>
              <a:spcBef>
                <a:spcPct val="0"/>
              </a:spcBef>
              <a:spcAft>
                <a:spcPct val="0"/>
              </a:spcAft>
              <a:defRPr sz="2200" b="1">
                <a:solidFill>
                  <a:srgbClr val="FF6600"/>
                </a:solidFill>
                <a:latin typeface="Arial" charset="0"/>
              </a:defRPr>
            </a:lvl6pPr>
            <a:lvl7pPr marL="914400" algn="l" rtl="0" fontAlgn="base">
              <a:lnSpc>
                <a:spcPct val="104000"/>
              </a:lnSpc>
              <a:spcBef>
                <a:spcPct val="0"/>
              </a:spcBef>
              <a:spcAft>
                <a:spcPct val="0"/>
              </a:spcAft>
              <a:defRPr sz="2200" b="1">
                <a:solidFill>
                  <a:srgbClr val="FF6600"/>
                </a:solidFill>
                <a:latin typeface="Arial" charset="0"/>
              </a:defRPr>
            </a:lvl7pPr>
            <a:lvl8pPr marL="1371600" algn="l" rtl="0" fontAlgn="base">
              <a:lnSpc>
                <a:spcPct val="104000"/>
              </a:lnSpc>
              <a:spcBef>
                <a:spcPct val="0"/>
              </a:spcBef>
              <a:spcAft>
                <a:spcPct val="0"/>
              </a:spcAft>
              <a:defRPr sz="2200" b="1">
                <a:solidFill>
                  <a:srgbClr val="FF6600"/>
                </a:solidFill>
                <a:latin typeface="Arial" charset="0"/>
              </a:defRPr>
            </a:lvl8pPr>
            <a:lvl9pPr marL="1828800" algn="l" rtl="0" fontAlgn="base">
              <a:lnSpc>
                <a:spcPct val="104000"/>
              </a:lnSpc>
              <a:spcBef>
                <a:spcPct val="0"/>
              </a:spcBef>
              <a:spcAft>
                <a:spcPct val="0"/>
              </a:spcAft>
              <a:defRPr sz="2200" b="1">
                <a:solidFill>
                  <a:srgbClr val="FF6600"/>
                </a:solidFill>
                <a:latin typeface="Arial" charset="0"/>
              </a:defRPr>
            </a:lvl9pPr>
          </a:lstStyle>
          <a:p>
            <a:pPr defTabSz="422041">
              <a:lnSpc>
                <a:spcPct val="80000"/>
              </a:lnSpc>
            </a:pPr>
            <a:r>
              <a:rPr lang="en-US" sz="2400" cap="none" dirty="0">
                <a:solidFill>
                  <a:schemeClr val="bg1"/>
                </a:solidFill>
                <a:latin typeface="Arial"/>
                <a:cs typeface="Arial"/>
              </a:rPr>
              <a:t>H Beam</a:t>
            </a:r>
          </a:p>
        </p:txBody>
      </p:sp>
      <p:sp>
        <p:nvSpPr>
          <p:cNvPr id="8" name="Content Placeholder 8">
            <a:extLst>
              <a:ext uri="{FF2B5EF4-FFF2-40B4-BE49-F238E27FC236}">
                <a16:creationId xmlns:a16="http://schemas.microsoft.com/office/drawing/2014/main" id="{5612AF51-FD5F-6E40-9C66-847238439CF2}"/>
              </a:ext>
            </a:extLst>
          </p:cNvPr>
          <p:cNvSpPr>
            <a:spLocks noGrp="1"/>
          </p:cNvSpPr>
          <p:nvPr>
            <p:ph idx="1"/>
          </p:nvPr>
        </p:nvSpPr>
        <p:spPr>
          <a:xfrm>
            <a:off x="611560" y="1582217"/>
            <a:ext cx="4824536" cy="1964879"/>
          </a:xfrm>
        </p:spPr>
        <p:txBody>
          <a:bodyPr anchor="ctr">
            <a:noAutofit/>
          </a:bodyPr>
          <a:lstStyle/>
          <a:p>
            <a:pPr marL="0" indent="0">
              <a:buNone/>
            </a:pPr>
            <a:endParaRPr lang="en-GB" sz="1600" dirty="0"/>
          </a:p>
          <a:p>
            <a:pPr marL="0" indent="0">
              <a:buNone/>
            </a:pPr>
            <a:r>
              <a:rPr lang="en-GB" sz="1200" dirty="0"/>
              <a:t>Preference for box shaped holds</a:t>
            </a:r>
          </a:p>
          <a:p>
            <a:pPr marL="0" indent="0">
              <a:buNone/>
            </a:pPr>
            <a:endParaRPr lang="en-GB" sz="1200" dirty="0"/>
          </a:p>
          <a:p>
            <a:pPr marL="0" indent="0">
              <a:buNone/>
            </a:pPr>
            <a:r>
              <a:rPr lang="en-GB" sz="1200" dirty="0"/>
              <a:t>Each tier of beams to be adequately dunnaged using 110 x 110mm hardwood timbers, set at 2.5m intervals</a:t>
            </a:r>
          </a:p>
          <a:p>
            <a:pPr marL="0" indent="0">
              <a:buNone/>
            </a:pPr>
            <a:endParaRPr lang="en-GB" sz="1200" dirty="0"/>
          </a:p>
          <a:p>
            <a:pPr marL="0" indent="0">
              <a:buNone/>
            </a:pPr>
            <a:r>
              <a:rPr lang="en-GB" sz="1200" dirty="0"/>
              <a:t>Poor quality, small section dunnage is prone to compression due to over stowing weight which renders it difficult/more time consuming for discharge operations.</a:t>
            </a:r>
          </a:p>
        </p:txBody>
      </p:sp>
      <p:pic>
        <p:nvPicPr>
          <p:cNvPr id="12" name="Picture 11">
            <a:extLst>
              <a:ext uri="{FF2B5EF4-FFF2-40B4-BE49-F238E27FC236}">
                <a16:creationId xmlns:a16="http://schemas.microsoft.com/office/drawing/2014/main" id="{ACB992DA-C028-B44F-A36C-CF51D0DB062F}"/>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5848746" y="1727153"/>
            <a:ext cx="3196091" cy="2395264"/>
          </a:xfrm>
          <a:prstGeom prst="rect">
            <a:avLst/>
          </a:prstGeom>
          <a:effectLst>
            <a:outerShdw blurRad="50800" dist="38100" dir="13500000" algn="br" rotWithShape="0">
              <a:prstClr val="black">
                <a:alpha val="40000"/>
              </a:prstClr>
            </a:outerShdw>
          </a:effectLst>
        </p:spPr>
      </p:pic>
      <p:pic>
        <p:nvPicPr>
          <p:cNvPr id="13" name="Picture 12">
            <a:extLst>
              <a:ext uri="{FF2B5EF4-FFF2-40B4-BE49-F238E27FC236}">
                <a16:creationId xmlns:a16="http://schemas.microsoft.com/office/drawing/2014/main" id="{8E95C4EB-241A-574F-9685-E369B7C2CD26}"/>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5848746" y="4288822"/>
            <a:ext cx="3196091" cy="2380538"/>
          </a:xfrm>
          <a:prstGeom prst="rect">
            <a:avLst/>
          </a:prstGeom>
          <a:effectLst>
            <a:outerShdw blurRad="50800" dist="38100" dir="13500000" algn="br" rotWithShape="0">
              <a:prstClr val="black">
                <a:alpha val="40000"/>
              </a:prstClr>
            </a:outerShdw>
          </a:effectLst>
        </p:spPr>
      </p:pic>
      <p:pic>
        <p:nvPicPr>
          <p:cNvPr id="2" name="Picture 1">
            <a:extLst>
              <a:ext uri="{FF2B5EF4-FFF2-40B4-BE49-F238E27FC236}">
                <a16:creationId xmlns:a16="http://schemas.microsoft.com/office/drawing/2014/main" id="{2D40BE97-C7D6-47EB-AECA-0E3511FA4A3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1520" y="2996952"/>
            <a:ext cx="310923" cy="304826"/>
          </a:xfrm>
          <a:prstGeom prst="rect">
            <a:avLst/>
          </a:prstGeom>
        </p:spPr>
      </p:pic>
      <p:pic>
        <p:nvPicPr>
          <p:cNvPr id="3" name="Picture 2">
            <a:extLst>
              <a:ext uri="{FF2B5EF4-FFF2-40B4-BE49-F238E27FC236}">
                <a16:creationId xmlns:a16="http://schemas.microsoft.com/office/drawing/2014/main" id="{E0F12BC8-A868-4EF2-830E-62EAFB49E14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1520" y="1844824"/>
            <a:ext cx="310923" cy="280440"/>
          </a:xfrm>
          <a:prstGeom prst="rect">
            <a:avLst/>
          </a:prstGeom>
        </p:spPr>
      </p:pic>
      <p:pic>
        <p:nvPicPr>
          <p:cNvPr id="4" name="Picture 3">
            <a:extLst>
              <a:ext uri="{FF2B5EF4-FFF2-40B4-BE49-F238E27FC236}">
                <a16:creationId xmlns:a16="http://schemas.microsoft.com/office/drawing/2014/main" id="{5D058F37-76FB-4213-A414-63C03439DC4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5321" y="3906381"/>
            <a:ext cx="5325204" cy="2762979"/>
          </a:xfrm>
          <a:prstGeom prst="rect">
            <a:avLst/>
          </a:prstGeom>
          <a:effectLst>
            <a:outerShdw blurRad="50800" dist="38100" dir="13500000" algn="br" rotWithShape="0">
              <a:prstClr val="black">
                <a:alpha val="40000"/>
              </a:prstClr>
            </a:outerShdw>
          </a:effectLst>
        </p:spPr>
      </p:pic>
      <p:cxnSp>
        <p:nvCxnSpPr>
          <p:cNvPr id="6" name="Straight Arrow Connector 5">
            <a:extLst>
              <a:ext uri="{FF2B5EF4-FFF2-40B4-BE49-F238E27FC236}">
                <a16:creationId xmlns:a16="http://schemas.microsoft.com/office/drawing/2014/main" id="{D1FFC151-56AD-4658-95EB-13476FEE278D}"/>
              </a:ext>
            </a:extLst>
          </p:cNvPr>
          <p:cNvCxnSpPr>
            <a:cxnSpLocks/>
          </p:cNvCxnSpPr>
          <p:nvPr/>
        </p:nvCxnSpPr>
        <p:spPr>
          <a:xfrm flipV="1">
            <a:off x="5570525" y="2348880"/>
            <a:ext cx="1449747" cy="119821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D550CBE1-77C4-43C6-AD09-C9F8712C798B}"/>
              </a:ext>
            </a:extLst>
          </p:cNvPr>
          <p:cNvCxnSpPr/>
          <p:nvPr/>
        </p:nvCxnSpPr>
        <p:spPr>
          <a:xfrm>
            <a:off x="5570525" y="3547096"/>
            <a:ext cx="945691" cy="146608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6162611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27384"/>
            <a:ext cx="9144000" cy="1516952"/>
          </a:xfrm>
          <a:prstGeom prst="rect">
            <a:avLst/>
          </a:prstGeom>
          <a:solidFill>
            <a:srgbClr val="E51D1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15"/>
          </a:p>
        </p:txBody>
      </p:sp>
      <p:pic>
        <p:nvPicPr>
          <p:cNvPr id="10" name="Picture 9" descr="WHITE-Peel-Ports-Group-Logo-CMYK.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98413" y="264388"/>
            <a:ext cx="1652377" cy="986581"/>
          </a:xfrm>
          <a:prstGeom prst="rect">
            <a:avLst/>
          </a:prstGeom>
        </p:spPr>
      </p:pic>
      <p:sp>
        <p:nvSpPr>
          <p:cNvPr id="11" name="Title 4"/>
          <p:cNvSpPr txBox="1">
            <a:spLocks/>
          </p:cNvSpPr>
          <p:nvPr/>
        </p:nvSpPr>
        <p:spPr>
          <a:xfrm>
            <a:off x="268137" y="460055"/>
            <a:ext cx="6248079" cy="664689"/>
          </a:xfrm>
          <a:prstGeom prst="rect">
            <a:avLst/>
          </a:prstGeom>
          <a:noFill/>
        </p:spPr>
        <p:txBody>
          <a:bodyPr lIns="66462" tIns="0" rIns="132923" bIns="0" anchor="ctr" anchorCtr="0"/>
          <a:lstStyle>
            <a:lvl1pPr algn="l" rtl="0" eaLnBrk="0" fontAlgn="base" hangingPunct="0">
              <a:lnSpc>
                <a:spcPct val="104000"/>
              </a:lnSpc>
              <a:spcBef>
                <a:spcPct val="0"/>
              </a:spcBef>
              <a:spcAft>
                <a:spcPct val="0"/>
              </a:spcAft>
              <a:defRPr kumimoji="0" lang="en-US" sz="2000" b="1" i="0" u="none" strike="noStrike" kern="0" cap="all" spc="0" normalizeH="0" baseline="0" dirty="0">
                <a:ln>
                  <a:noFill/>
                </a:ln>
                <a:solidFill>
                  <a:schemeClr val="tx1"/>
                </a:solidFill>
                <a:effectLst/>
                <a:uLnTx/>
                <a:uFillTx/>
                <a:latin typeface="Calibri" panose="020F0502020204030204" pitchFamily="34" charset="0"/>
                <a:ea typeface="+mj-ea"/>
                <a:cs typeface="+mj-cs"/>
              </a:defRPr>
            </a:lvl1pPr>
            <a:lvl2pPr algn="l" rtl="0" eaLnBrk="0" fontAlgn="base" hangingPunct="0">
              <a:lnSpc>
                <a:spcPct val="104000"/>
              </a:lnSpc>
              <a:spcBef>
                <a:spcPct val="0"/>
              </a:spcBef>
              <a:spcAft>
                <a:spcPct val="0"/>
              </a:spcAft>
              <a:defRPr sz="2400" b="1">
                <a:solidFill>
                  <a:srgbClr val="FF6600"/>
                </a:solidFill>
                <a:latin typeface="Arial" charset="0"/>
              </a:defRPr>
            </a:lvl2pPr>
            <a:lvl3pPr algn="l" rtl="0" eaLnBrk="0" fontAlgn="base" hangingPunct="0">
              <a:lnSpc>
                <a:spcPct val="104000"/>
              </a:lnSpc>
              <a:spcBef>
                <a:spcPct val="0"/>
              </a:spcBef>
              <a:spcAft>
                <a:spcPct val="0"/>
              </a:spcAft>
              <a:defRPr sz="2400" b="1">
                <a:solidFill>
                  <a:srgbClr val="FF6600"/>
                </a:solidFill>
                <a:latin typeface="Arial" charset="0"/>
              </a:defRPr>
            </a:lvl3pPr>
            <a:lvl4pPr algn="l" rtl="0" eaLnBrk="0" fontAlgn="base" hangingPunct="0">
              <a:lnSpc>
                <a:spcPct val="104000"/>
              </a:lnSpc>
              <a:spcBef>
                <a:spcPct val="0"/>
              </a:spcBef>
              <a:spcAft>
                <a:spcPct val="0"/>
              </a:spcAft>
              <a:defRPr sz="2400" b="1">
                <a:solidFill>
                  <a:srgbClr val="FF6600"/>
                </a:solidFill>
                <a:latin typeface="Arial" charset="0"/>
              </a:defRPr>
            </a:lvl4pPr>
            <a:lvl5pPr algn="l" rtl="0" eaLnBrk="0" fontAlgn="base" hangingPunct="0">
              <a:lnSpc>
                <a:spcPct val="104000"/>
              </a:lnSpc>
              <a:spcBef>
                <a:spcPct val="0"/>
              </a:spcBef>
              <a:spcAft>
                <a:spcPct val="0"/>
              </a:spcAft>
              <a:defRPr sz="2400" b="1">
                <a:solidFill>
                  <a:srgbClr val="FF6600"/>
                </a:solidFill>
                <a:latin typeface="Arial" charset="0"/>
              </a:defRPr>
            </a:lvl5pPr>
            <a:lvl6pPr marL="457200" algn="l" rtl="0" fontAlgn="base">
              <a:lnSpc>
                <a:spcPct val="104000"/>
              </a:lnSpc>
              <a:spcBef>
                <a:spcPct val="0"/>
              </a:spcBef>
              <a:spcAft>
                <a:spcPct val="0"/>
              </a:spcAft>
              <a:defRPr sz="2200" b="1">
                <a:solidFill>
                  <a:srgbClr val="FF6600"/>
                </a:solidFill>
                <a:latin typeface="Arial" charset="0"/>
              </a:defRPr>
            </a:lvl6pPr>
            <a:lvl7pPr marL="914400" algn="l" rtl="0" fontAlgn="base">
              <a:lnSpc>
                <a:spcPct val="104000"/>
              </a:lnSpc>
              <a:spcBef>
                <a:spcPct val="0"/>
              </a:spcBef>
              <a:spcAft>
                <a:spcPct val="0"/>
              </a:spcAft>
              <a:defRPr sz="2200" b="1">
                <a:solidFill>
                  <a:srgbClr val="FF6600"/>
                </a:solidFill>
                <a:latin typeface="Arial" charset="0"/>
              </a:defRPr>
            </a:lvl7pPr>
            <a:lvl8pPr marL="1371600" algn="l" rtl="0" fontAlgn="base">
              <a:lnSpc>
                <a:spcPct val="104000"/>
              </a:lnSpc>
              <a:spcBef>
                <a:spcPct val="0"/>
              </a:spcBef>
              <a:spcAft>
                <a:spcPct val="0"/>
              </a:spcAft>
              <a:defRPr sz="2200" b="1">
                <a:solidFill>
                  <a:srgbClr val="FF6600"/>
                </a:solidFill>
                <a:latin typeface="Arial" charset="0"/>
              </a:defRPr>
            </a:lvl8pPr>
            <a:lvl9pPr marL="1828800" algn="l" rtl="0" fontAlgn="base">
              <a:lnSpc>
                <a:spcPct val="104000"/>
              </a:lnSpc>
              <a:spcBef>
                <a:spcPct val="0"/>
              </a:spcBef>
              <a:spcAft>
                <a:spcPct val="0"/>
              </a:spcAft>
              <a:defRPr sz="2200" b="1">
                <a:solidFill>
                  <a:srgbClr val="FF6600"/>
                </a:solidFill>
                <a:latin typeface="Arial" charset="0"/>
              </a:defRPr>
            </a:lvl9pPr>
          </a:lstStyle>
          <a:p>
            <a:pPr defTabSz="422041">
              <a:lnSpc>
                <a:spcPct val="80000"/>
              </a:lnSpc>
            </a:pPr>
            <a:r>
              <a:rPr lang="en-US" sz="2400" cap="none" dirty="0">
                <a:solidFill>
                  <a:schemeClr val="bg1"/>
                </a:solidFill>
                <a:latin typeface="Arial"/>
                <a:cs typeface="Arial"/>
              </a:rPr>
              <a:t>H Beam</a:t>
            </a:r>
          </a:p>
        </p:txBody>
      </p:sp>
      <p:pic>
        <p:nvPicPr>
          <p:cNvPr id="5" name="Picture 4">
            <a:extLst>
              <a:ext uri="{FF2B5EF4-FFF2-40B4-BE49-F238E27FC236}">
                <a16:creationId xmlns:a16="http://schemas.microsoft.com/office/drawing/2014/main" id="{35015649-A4E9-47C1-8069-F9903C63C09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323528" y="1865907"/>
            <a:ext cx="3888432" cy="1851125"/>
          </a:xfrm>
          <a:prstGeom prst="rect">
            <a:avLst/>
          </a:prstGeom>
          <a:effectLst>
            <a:outerShdw blurRad="50800" dist="38100" dir="16200000" rotWithShape="0">
              <a:prstClr val="black">
                <a:alpha val="40000"/>
              </a:prstClr>
            </a:outerShdw>
          </a:effectLst>
        </p:spPr>
      </p:pic>
      <p:pic>
        <p:nvPicPr>
          <p:cNvPr id="7" name="Picture 6">
            <a:extLst>
              <a:ext uri="{FF2B5EF4-FFF2-40B4-BE49-F238E27FC236}">
                <a16:creationId xmlns:a16="http://schemas.microsoft.com/office/drawing/2014/main" id="{2458BBC6-AC37-405B-8E35-91E83B4708E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323528" y="3876572"/>
            <a:ext cx="3876102" cy="2747536"/>
          </a:xfrm>
          <a:prstGeom prst="rect">
            <a:avLst/>
          </a:prstGeom>
          <a:effectLst>
            <a:outerShdw blurRad="50800" dist="38100" dir="16200000" rotWithShape="0">
              <a:prstClr val="black">
                <a:alpha val="40000"/>
              </a:prstClr>
            </a:outerShdw>
          </a:effectLst>
        </p:spPr>
      </p:pic>
      <p:sp>
        <p:nvSpPr>
          <p:cNvPr id="14" name="Rectangle 13">
            <a:extLst>
              <a:ext uri="{FF2B5EF4-FFF2-40B4-BE49-F238E27FC236}">
                <a16:creationId xmlns:a16="http://schemas.microsoft.com/office/drawing/2014/main" id="{D3E1B269-DA01-4C75-83F5-3AF7F7732EF3}"/>
              </a:ext>
            </a:extLst>
          </p:cNvPr>
          <p:cNvSpPr/>
          <p:nvPr/>
        </p:nvSpPr>
        <p:spPr>
          <a:xfrm>
            <a:off x="4499992" y="2300679"/>
            <a:ext cx="3960440" cy="1200329"/>
          </a:xfrm>
          <a:prstGeom prst="rect">
            <a:avLst/>
          </a:prstGeom>
        </p:spPr>
        <p:txBody>
          <a:bodyPr wrap="square">
            <a:spAutoFit/>
          </a:bodyPr>
          <a:lstStyle/>
          <a:p>
            <a:pPr>
              <a:spcAft>
                <a:spcPts val="0"/>
              </a:spcAft>
            </a:pPr>
            <a:r>
              <a:rPr lang="en-GB" sz="1200" dirty="0">
                <a:latin typeface="Arial" panose="020B0604020202020204" pitchFamily="34" charset="0"/>
                <a:ea typeface="Times New Roman" panose="02020603050405020304" pitchFamily="18" charset="0"/>
                <a:cs typeface="Arial" panose="020B0604020202020204" pitchFamily="34" charset="0"/>
              </a:rPr>
              <a:t>H-Beam, block stowed against the aft transverse bulkhead to half-hatch, lengths fore to aft approximately 8 metres high. The stow appeared to be well dunnaged.  The hold was straight sided in the way of the stow (there were no hopper sides in the lower portion) which led to an even and uniform stow.</a:t>
            </a:r>
          </a:p>
        </p:txBody>
      </p:sp>
      <p:pic>
        <p:nvPicPr>
          <p:cNvPr id="16" name="Picture 15">
            <a:extLst>
              <a:ext uri="{FF2B5EF4-FFF2-40B4-BE49-F238E27FC236}">
                <a16:creationId xmlns:a16="http://schemas.microsoft.com/office/drawing/2014/main" id="{80FAE05C-7D24-4C32-A018-D2227A3C7F4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49109" y="1922068"/>
            <a:ext cx="310923" cy="280440"/>
          </a:xfrm>
          <a:prstGeom prst="rect">
            <a:avLst/>
          </a:prstGeom>
        </p:spPr>
      </p:pic>
      <p:pic>
        <p:nvPicPr>
          <p:cNvPr id="17" name="Picture 16">
            <a:extLst>
              <a:ext uri="{FF2B5EF4-FFF2-40B4-BE49-F238E27FC236}">
                <a16:creationId xmlns:a16="http://schemas.microsoft.com/office/drawing/2014/main" id="{4DD6A87E-6B00-496A-8636-560FC31D968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4355976" y="3847928"/>
            <a:ext cx="3850857" cy="2757246"/>
          </a:xfrm>
          <a:prstGeom prst="rect">
            <a:avLst/>
          </a:prstGeom>
          <a:effectLst>
            <a:outerShdw blurRad="50800" dist="38100" dir="16200000" rotWithShape="0">
              <a:prstClr val="black">
                <a:alpha val="40000"/>
              </a:prstClr>
            </a:outerShdw>
          </a:effectLst>
        </p:spPr>
      </p:pic>
    </p:spTree>
    <p:extLst>
      <p:ext uri="{BB962C8B-B14F-4D97-AF65-F5344CB8AC3E}">
        <p14:creationId xmlns:p14="http://schemas.microsoft.com/office/powerpoint/2010/main" val="752785650"/>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 y="6119"/>
            <a:ext cx="9144000" cy="1516952"/>
          </a:xfrm>
          <a:prstGeom prst="rect">
            <a:avLst/>
          </a:prstGeom>
          <a:solidFill>
            <a:srgbClr val="E51D1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15"/>
          </a:p>
        </p:txBody>
      </p:sp>
      <p:pic>
        <p:nvPicPr>
          <p:cNvPr id="10" name="Picture 9" descr="WHITE-Peel-Ports-Group-Logo-CMYK.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98413" y="264388"/>
            <a:ext cx="1652377" cy="986581"/>
          </a:xfrm>
          <a:prstGeom prst="rect">
            <a:avLst/>
          </a:prstGeom>
        </p:spPr>
      </p:pic>
      <p:sp>
        <p:nvSpPr>
          <p:cNvPr id="11" name="Title 4"/>
          <p:cNvSpPr txBox="1">
            <a:spLocks/>
          </p:cNvSpPr>
          <p:nvPr/>
        </p:nvSpPr>
        <p:spPr>
          <a:xfrm>
            <a:off x="268137" y="460055"/>
            <a:ext cx="6248079" cy="664689"/>
          </a:xfrm>
          <a:prstGeom prst="rect">
            <a:avLst/>
          </a:prstGeom>
          <a:noFill/>
        </p:spPr>
        <p:txBody>
          <a:bodyPr lIns="66462" tIns="0" rIns="132923" bIns="0" anchor="ctr" anchorCtr="0"/>
          <a:lstStyle>
            <a:lvl1pPr algn="l" rtl="0" eaLnBrk="0" fontAlgn="base" hangingPunct="0">
              <a:lnSpc>
                <a:spcPct val="104000"/>
              </a:lnSpc>
              <a:spcBef>
                <a:spcPct val="0"/>
              </a:spcBef>
              <a:spcAft>
                <a:spcPct val="0"/>
              </a:spcAft>
              <a:defRPr kumimoji="0" lang="en-US" sz="2000" b="1" i="0" u="none" strike="noStrike" kern="0" cap="all" spc="0" normalizeH="0" baseline="0" dirty="0">
                <a:ln>
                  <a:noFill/>
                </a:ln>
                <a:solidFill>
                  <a:schemeClr val="tx1"/>
                </a:solidFill>
                <a:effectLst/>
                <a:uLnTx/>
                <a:uFillTx/>
                <a:latin typeface="Calibri" panose="020F0502020204030204" pitchFamily="34" charset="0"/>
                <a:ea typeface="+mj-ea"/>
                <a:cs typeface="+mj-cs"/>
              </a:defRPr>
            </a:lvl1pPr>
            <a:lvl2pPr algn="l" rtl="0" eaLnBrk="0" fontAlgn="base" hangingPunct="0">
              <a:lnSpc>
                <a:spcPct val="104000"/>
              </a:lnSpc>
              <a:spcBef>
                <a:spcPct val="0"/>
              </a:spcBef>
              <a:spcAft>
                <a:spcPct val="0"/>
              </a:spcAft>
              <a:defRPr sz="2400" b="1">
                <a:solidFill>
                  <a:srgbClr val="FF6600"/>
                </a:solidFill>
                <a:latin typeface="Arial" charset="0"/>
              </a:defRPr>
            </a:lvl2pPr>
            <a:lvl3pPr algn="l" rtl="0" eaLnBrk="0" fontAlgn="base" hangingPunct="0">
              <a:lnSpc>
                <a:spcPct val="104000"/>
              </a:lnSpc>
              <a:spcBef>
                <a:spcPct val="0"/>
              </a:spcBef>
              <a:spcAft>
                <a:spcPct val="0"/>
              </a:spcAft>
              <a:defRPr sz="2400" b="1">
                <a:solidFill>
                  <a:srgbClr val="FF6600"/>
                </a:solidFill>
                <a:latin typeface="Arial" charset="0"/>
              </a:defRPr>
            </a:lvl3pPr>
            <a:lvl4pPr algn="l" rtl="0" eaLnBrk="0" fontAlgn="base" hangingPunct="0">
              <a:lnSpc>
                <a:spcPct val="104000"/>
              </a:lnSpc>
              <a:spcBef>
                <a:spcPct val="0"/>
              </a:spcBef>
              <a:spcAft>
                <a:spcPct val="0"/>
              </a:spcAft>
              <a:defRPr sz="2400" b="1">
                <a:solidFill>
                  <a:srgbClr val="FF6600"/>
                </a:solidFill>
                <a:latin typeface="Arial" charset="0"/>
              </a:defRPr>
            </a:lvl4pPr>
            <a:lvl5pPr algn="l" rtl="0" eaLnBrk="0" fontAlgn="base" hangingPunct="0">
              <a:lnSpc>
                <a:spcPct val="104000"/>
              </a:lnSpc>
              <a:spcBef>
                <a:spcPct val="0"/>
              </a:spcBef>
              <a:spcAft>
                <a:spcPct val="0"/>
              </a:spcAft>
              <a:defRPr sz="2400" b="1">
                <a:solidFill>
                  <a:srgbClr val="FF6600"/>
                </a:solidFill>
                <a:latin typeface="Arial" charset="0"/>
              </a:defRPr>
            </a:lvl5pPr>
            <a:lvl6pPr marL="457200" algn="l" rtl="0" fontAlgn="base">
              <a:lnSpc>
                <a:spcPct val="104000"/>
              </a:lnSpc>
              <a:spcBef>
                <a:spcPct val="0"/>
              </a:spcBef>
              <a:spcAft>
                <a:spcPct val="0"/>
              </a:spcAft>
              <a:defRPr sz="2200" b="1">
                <a:solidFill>
                  <a:srgbClr val="FF6600"/>
                </a:solidFill>
                <a:latin typeface="Arial" charset="0"/>
              </a:defRPr>
            </a:lvl6pPr>
            <a:lvl7pPr marL="914400" algn="l" rtl="0" fontAlgn="base">
              <a:lnSpc>
                <a:spcPct val="104000"/>
              </a:lnSpc>
              <a:spcBef>
                <a:spcPct val="0"/>
              </a:spcBef>
              <a:spcAft>
                <a:spcPct val="0"/>
              </a:spcAft>
              <a:defRPr sz="2200" b="1">
                <a:solidFill>
                  <a:srgbClr val="FF6600"/>
                </a:solidFill>
                <a:latin typeface="Arial" charset="0"/>
              </a:defRPr>
            </a:lvl7pPr>
            <a:lvl8pPr marL="1371600" algn="l" rtl="0" fontAlgn="base">
              <a:lnSpc>
                <a:spcPct val="104000"/>
              </a:lnSpc>
              <a:spcBef>
                <a:spcPct val="0"/>
              </a:spcBef>
              <a:spcAft>
                <a:spcPct val="0"/>
              </a:spcAft>
              <a:defRPr sz="2200" b="1">
                <a:solidFill>
                  <a:srgbClr val="FF6600"/>
                </a:solidFill>
                <a:latin typeface="Arial" charset="0"/>
              </a:defRPr>
            </a:lvl8pPr>
            <a:lvl9pPr marL="1828800" algn="l" rtl="0" fontAlgn="base">
              <a:lnSpc>
                <a:spcPct val="104000"/>
              </a:lnSpc>
              <a:spcBef>
                <a:spcPct val="0"/>
              </a:spcBef>
              <a:spcAft>
                <a:spcPct val="0"/>
              </a:spcAft>
              <a:defRPr sz="2200" b="1">
                <a:solidFill>
                  <a:srgbClr val="FF6600"/>
                </a:solidFill>
                <a:latin typeface="Arial" charset="0"/>
              </a:defRPr>
            </a:lvl9pPr>
          </a:lstStyle>
          <a:p>
            <a:pPr defTabSz="422041">
              <a:lnSpc>
                <a:spcPct val="80000"/>
              </a:lnSpc>
            </a:pPr>
            <a:r>
              <a:rPr lang="en-US" sz="2400" cap="none" dirty="0">
                <a:solidFill>
                  <a:schemeClr val="bg1"/>
                </a:solidFill>
                <a:latin typeface="Arial"/>
                <a:cs typeface="Arial"/>
              </a:rPr>
              <a:t>H Beam</a:t>
            </a:r>
          </a:p>
        </p:txBody>
      </p:sp>
      <p:sp>
        <p:nvSpPr>
          <p:cNvPr id="14" name="Rectangle 13">
            <a:extLst>
              <a:ext uri="{FF2B5EF4-FFF2-40B4-BE49-F238E27FC236}">
                <a16:creationId xmlns:a16="http://schemas.microsoft.com/office/drawing/2014/main" id="{D3E1B269-DA01-4C75-83F5-3AF7F7732EF3}"/>
              </a:ext>
            </a:extLst>
          </p:cNvPr>
          <p:cNvSpPr/>
          <p:nvPr/>
        </p:nvSpPr>
        <p:spPr>
          <a:xfrm>
            <a:off x="3627488" y="1489568"/>
            <a:ext cx="5438753" cy="1569660"/>
          </a:xfrm>
          <a:prstGeom prst="rect">
            <a:avLst/>
          </a:prstGeom>
        </p:spPr>
        <p:txBody>
          <a:bodyPr wrap="square">
            <a:spAutoFit/>
          </a:bodyPr>
          <a:lstStyle/>
          <a:p>
            <a:r>
              <a:rPr lang="en-GB" sz="1200" dirty="0">
                <a:latin typeface="Arial" panose="020B0604020202020204" pitchFamily="34" charset="0"/>
                <a:cs typeface="Arial" panose="020B0604020202020204" pitchFamily="34" charset="0"/>
              </a:rPr>
              <a:t>Softwood/unsuitable dunnage –</a:t>
            </a:r>
          </a:p>
          <a:p>
            <a:r>
              <a:rPr lang="en-GB" sz="1200" dirty="0">
                <a:latin typeface="Arial" panose="020B0604020202020204" pitchFamily="34" charset="0"/>
                <a:cs typeface="Arial" panose="020B0604020202020204" pitchFamily="34" charset="0"/>
              </a:rPr>
              <a:t>As discharge progressed it was found that the dunnage became progressively more compressed the further down the stow, with lower tier dunnage compressed to 35mm, significantly reducing forklift tine access. </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Potential issues when beams loaded to vessel with hopper sides, i.e. slight settlement of wing stowed bundles resulting in slower discharge.</a:t>
            </a:r>
          </a:p>
          <a:p>
            <a:endParaRPr lang="en-GB" sz="1200" dirty="0">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67B65C55-4B06-476B-9898-612DA2C033B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79512" y="1753772"/>
            <a:ext cx="2938507" cy="2395308"/>
          </a:xfrm>
          <a:prstGeom prst="rect">
            <a:avLst/>
          </a:prstGeom>
          <a:effectLst>
            <a:outerShdw blurRad="50800" dist="38100" dir="18900000" algn="bl" rotWithShape="0">
              <a:prstClr val="black">
                <a:alpha val="40000"/>
              </a:prstClr>
            </a:outerShdw>
          </a:effectLst>
        </p:spPr>
      </p:pic>
      <p:pic>
        <p:nvPicPr>
          <p:cNvPr id="3" name="Picture 2">
            <a:extLst>
              <a:ext uri="{FF2B5EF4-FFF2-40B4-BE49-F238E27FC236}">
                <a16:creationId xmlns:a16="http://schemas.microsoft.com/office/drawing/2014/main" id="{1CD69588-49A3-4A32-BE3E-C1D4D9922A9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179513" y="4274052"/>
            <a:ext cx="2952436" cy="2395308"/>
          </a:xfrm>
          <a:prstGeom prst="rect">
            <a:avLst/>
          </a:prstGeom>
          <a:effectLst>
            <a:outerShdw blurRad="50800" dist="38100" dir="18900000" algn="bl" rotWithShape="0">
              <a:prstClr val="black">
                <a:alpha val="40000"/>
              </a:prstClr>
            </a:outerShdw>
          </a:effectLst>
        </p:spPr>
      </p:pic>
      <p:pic>
        <p:nvPicPr>
          <p:cNvPr id="4" name="Picture 3">
            <a:extLst>
              <a:ext uri="{FF2B5EF4-FFF2-40B4-BE49-F238E27FC236}">
                <a16:creationId xmlns:a16="http://schemas.microsoft.com/office/drawing/2014/main" id="{DE92DA5E-BAB8-4815-9807-E2F13650903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16565" y="1592369"/>
            <a:ext cx="310923" cy="304826"/>
          </a:xfrm>
          <a:prstGeom prst="rect">
            <a:avLst/>
          </a:prstGeom>
        </p:spPr>
      </p:pic>
      <p:pic>
        <p:nvPicPr>
          <p:cNvPr id="6" name="Picture 5">
            <a:extLst>
              <a:ext uri="{FF2B5EF4-FFF2-40B4-BE49-F238E27FC236}">
                <a16:creationId xmlns:a16="http://schemas.microsoft.com/office/drawing/2014/main" id="{E32B44F0-381E-4E7C-9FEF-79A67B9EAB2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75856" y="2996952"/>
            <a:ext cx="2426418" cy="3657917"/>
          </a:xfrm>
          <a:prstGeom prst="rect">
            <a:avLst/>
          </a:prstGeom>
          <a:effectLst>
            <a:outerShdw blurRad="50800" dist="38100" dir="16200000" rotWithShape="0">
              <a:prstClr val="black">
                <a:alpha val="40000"/>
              </a:prstClr>
            </a:outerShdw>
          </a:effectLst>
        </p:spPr>
      </p:pic>
      <p:pic>
        <p:nvPicPr>
          <p:cNvPr id="18" name="Picture 17">
            <a:extLst>
              <a:ext uri="{FF2B5EF4-FFF2-40B4-BE49-F238E27FC236}">
                <a16:creationId xmlns:a16="http://schemas.microsoft.com/office/drawing/2014/main" id="{F7CC36B6-A079-4626-8B9E-74ED52E7F0AB}"/>
              </a:ext>
            </a:extLst>
          </p:cNvPr>
          <p:cNvPicPr/>
          <p:nvPr/>
        </p:nvPicPr>
        <p:blipFill>
          <a:blip r:embed="rId8">
            <a:extLst>
              <a:ext uri="{28A0092B-C50C-407E-A947-70E740481C1C}">
                <a14:useLocalDpi xmlns:a14="http://schemas.microsoft.com/office/drawing/2010/main" val="0"/>
              </a:ext>
            </a:extLst>
          </a:blip>
          <a:srcRect/>
          <a:stretch>
            <a:fillRect/>
          </a:stretch>
        </p:blipFill>
        <p:spPr bwMode="auto">
          <a:xfrm>
            <a:off x="5868144" y="2996952"/>
            <a:ext cx="2428875" cy="3657600"/>
          </a:xfrm>
          <a:prstGeom prst="rect">
            <a:avLst/>
          </a:prstGeom>
          <a:noFill/>
          <a:ln>
            <a:noFill/>
          </a:ln>
          <a:effectLst>
            <a:outerShdw blurRad="50800" dist="38100" dir="16200000" rotWithShape="0">
              <a:prstClr val="black">
                <a:alpha val="40000"/>
              </a:prstClr>
            </a:outerShdw>
          </a:effectLst>
        </p:spPr>
      </p:pic>
      <p:cxnSp>
        <p:nvCxnSpPr>
          <p:cNvPr id="12" name="Straight Arrow Connector 11">
            <a:extLst>
              <a:ext uri="{FF2B5EF4-FFF2-40B4-BE49-F238E27FC236}">
                <a16:creationId xmlns:a16="http://schemas.microsoft.com/office/drawing/2014/main" id="{CB0F601A-033E-4935-BB0D-394E1A903E27}"/>
              </a:ext>
            </a:extLst>
          </p:cNvPr>
          <p:cNvCxnSpPr/>
          <p:nvPr/>
        </p:nvCxnSpPr>
        <p:spPr>
          <a:xfrm flipH="1">
            <a:off x="3316565" y="2228248"/>
            <a:ext cx="310923"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8F9EFECD-54ED-48FD-A902-4F687FEA80C2}"/>
              </a:ext>
            </a:extLst>
          </p:cNvPr>
          <p:cNvCxnSpPr/>
          <p:nvPr/>
        </p:nvCxnSpPr>
        <p:spPr>
          <a:xfrm>
            <a:off x="6084168" y="2773734"/>
            <a:ext cx="0" cy="57098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2717104"/>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539552" y="6228020"/>
            <a:ext cx="3312368" cy="369332"/>
          </a:xfrm>
          <a:prstGeom prst="rect">
            <a:avLst/>
          </a:prstGeom>
          <a:noFill/>
        </p:spPr>
        <p:txBody>
          <a:bodyPr wrap="square" rtlCol="0">
            <a:spAutoFit/>
          </a:bodyPr>
          <a:lstStyle/>
          <a:p>
            <a:r>
              <a:rPr lang="en-US" b="1" dirty="0">
                <a:solidFill>
                  <a:srgbClr val="FF0000"/>
                </a:solidFill>
                <a:latin typeface="Arial"/>
                <a:cs typeface="Arial"/>
              </a:rPr>
              <a:t>More than Ports</a:t>
            </a:r>
          </a:p>
        </p:txBody>
      </p:sp>
      <p:sp>
        <p:nvSpPr>
          <p:cNvPr id="8" name="Text Placeholder 4">
            <a:extLst>
              <a:ext uri="{FF2B5EF4-FFF2-40B4-BE49-F238E27FC236}">
                <a16:creationId xmlns:a16="http://schemas.microsoft.com/office/drawing/2014/main" id="{B6F339CD-48FD-614A-A7A6-CAEC4B62067D}"/>
              </a:ext>
            </a:extLst>
          </p:cNvPr>
          <p:cNvSpPr txBox="1">
            <a:spLocks/>
          </p:cNvSpPr>
          <p:nvPr/>
        </p:nvSpPr>
        <p:spPr>
          <a:xfrm>
            <a:off x="691763" y="3529279"/>
            <a:ext cx="6040477" cy="864096"/>
          </a:xfrm>
          <a:prstGeom prst="rect">
            <a:avLst/>
          </a:prstGeom>
        </p:spPr>
        <p:txBody>
          <a:bodyPr vert="horz" lIns="91440" tIns="45720" rIns="91440" bIns="45720" rtlCol="0">
            <a:normAutofit fontScale="62500" lnSpcReduction="20000"/>
          </a:bodyPr>
          <a:lstStyle>
            <a:lvl1pPr marL="316531" indent="-316531" algn="l" defTabSz="844083" rtl="0" eaLnBrk="1" latinLnBrk="0" hangingPunct="1">
              <a:spcBef>
                <a:spcPct val="20000"/>
              </a:spcBef>
              <a:buClr>
                <a:srgbClr val="FF0000"/>
              </a:buClr>
              <a:buFont typeface="Wingdings" panose="05000000000000000000" pitchFamily="2" charset="2"/>
              <a:buChar char="§"/>
              <a:defRPr sz="1846" kern="1200">
                <a:solidFill>
                  <a:schemeClr val="tx1"/>
                </a:solidFill>
                <a:latin typeface="Arial" panose="020B0604020202020204" pitchFamily="34" charset="0"/>
                <a:ea typeface="+mn-ea"/>
                <a:cs typeface="Arial" panose="020B0604020202020204" pitchFamily="34" charset="0"/>
              </a:defRPr>
            </a:lvl1pPr>
            <a:lvl2pPr marL="685817" indent="-263776" algn="l" defTabSz="844083" rtl="0" eaLnBrk="1" latinLnBrk="0" hangingPunct="1">
              <a:spcBef>
                <a:spcPct val="20000"/>
              </a:spcBef>
              <a:buClr>
                <a:srgbClr val="FF0000"/>
              </a:buClr>
              <a:buFont typeface="Arial" panose="020B0604020202020204" pitchFamily="34" charset="0"/>
              <a:buChar char="–"/>
              <a:defRPr sz="1662" kern="1200">
                <a:solidFill>
                  <a:schemeClr val="tx1"/>
                </a:solidFill>
                <a:latin typeface="Arial" panose="020B0604020202020204" pitchFamily="34" charset="0"/>
                <a:ea typeface="+mn-ea"/>
                <a:cs typeface="Arial" panose="020B0604020202020204" pitchFamily="34" charset="0"/>
              </a:defRPr>
            </a:lvl2pPr>
            <a:lvl3pPr marL="1055103" indent="-211021" algn="l" defTabSz="844083" rtl="0" eaLnBrk="1" latinLnBrk="0" hangingPunct="1">
              <a:spcBef>
                <a:spcPct val="20000"/>
              </a:spcBef>
              <a:buClr>
                <a:srgbClr val="FF0000"/>
              </a:buClr>
              <a:buFont typeface="Arial" panose="020B0604020202020204" pitchFamily="34" charset="0"/>
              <a:buChar char="•"/>
              <a:defRPr sz="1477" kern="1200">
                <a:solidFill>
                  <a:schemeClr val="tx1"/>
                </a:solidFill>
                <a:latin typeface="Arial" panose="020B0604020202020204" pitchFamily="34" charset="0"/>
                <a:ea typeface="+mn-ea"/>
                <a:cs typeface="Arial" panose="020B0604020202020204" pitchFamily="34" charset="0"/>
              </a:defRPr>
            </a:lvl3pPr>
            <a:lvl4pPr marL="1266124" indent="0" algn="l" defTabSz="844083" rtl="0" eaLnBrk="1" latinLnBrk="0" hangingPunct="1">
              <a:spcBef>
                <a:spcPct val="20000"/>
              </a:spcBef>
              <a:buFont typeface="Arial" panose="020B0604020202020204" pitchFamily="34" charset="0"/>
              <a:buNone/>
              <a:defRPr sz="1846" kern="1200">
                <a:solidFill>
                  <a:schemeClr val="tx1"/>
                </a:solidFill>
                <a:latin typeface="Arial" panose="020B0604020202020204" pitchFamily="34" charset="0"/>
                <a:ea typeface="+mn-ea"/>
                <a:cs typeface="Arial" panose="020B0604020202020204" pitchFamily="34" charset="0"/>
              </a:defRPr>
            </a:lvl4pPr>
            <a:lvl5pPr marL="1688165" indent="0" algn="l" defTabSz="844083" rtl="0" eaLnBrk="1" latinLnBrk="0" hangingPunct="1">
              <a:spcBef>
                <a:spcPct val="20000"/>
              </a:spcBef>
              <a:buFont typeface="Arial" panose="020B0604020202020204" pitchFamily="34" charset="0"/>
              <a:buNone/>
              <a:defRPr sz="1846" kern="1200">
                <a:solidFill>
                  <a:schemeClr val="tx1"/>
                </a:solidFill>
                <a:latin typeface="Arial" panose="020B0604020202020204" pitchFamily="34" charset="0"/>
                <a:ea typeface="+mn-ea"/>
                <a:cs typeface="Arial" panose="020B0604020202020204" pitchFamily="34" charset="0"/>
              </a:defRPr>
            </a:lvl5pPr>
            <a:lvl6pPr marL="2321227" indent="-211021" algn="l" defTabSz="844083" rtl="0" eaLnBrk="1" latinLnBrk="0" hangingPunct="1">
              <a:spcBef>
                <a:spcPct val="20000"/>
              </a:spcBef>
              <a:buFont typeface="Arial" panose="020B0604020202020204" pitchFamily="34" charset="0"/>
              <a:buChar char="•"/>
              <a:defRPr sz="1846" kern="1200">
                <a:solidFill>
                  <a:schemeClr val="tx1"/>
                </a:solidFill>
                <a:latin typeface="+mn-lt"/>
                <a:ea typeface="+mn-ea"/>
                <a:cs typeface="+mn-cs"/>
              </a:defRPr>
            </a:lvl6pPr>
            <a:lvl7pPr marL="2743269" indent="-211021" algn="l" defTabSz="844083" rtl="0" eaLnBrk="1" latinLnBrk="0" hangingPunct="1">
              <a:spcBef>
                <a:spcPct val="20000"/>
              </a:spcBef>
              <a:buFont typeface="Arial" panose="020B0604020202020204" pitchFamily="34" charset="0"/>
              <a:buChar char="•"/>
              <a:defRPr sz="1846" kern="1200">
                <a:solidFill>
                  <a:schemeClr val="tx1"/>
                </a:solidFill>
                <a:latin typeface="+mn-lt"/>
                <a:ea typeface="+mn-ea"/>
                <a:cs typeface="+mn-cs"/>
              </a:defRPr>
            </a:lvl7pPr>
            <a:lvl8pPr marL="3165310" indent="-211021" algn="l" defTabSz="844083" rtl="0" eaLnBrk="1" latinLnBrk="0" hangingPunct="1">
              <a:spcBef>
                <a:spcPct val="20000"/>
              </a:spcBef>
              <a:buFont typeface="Arial" panose="020B0604020202020204" pitchFamily="34" charset="0"/>
              <a:buChar char="•"/>
              <a:defRPr sz="1846" kern="1200">
                <a:solidFill>
                  <a:schemeClr val="tx1"/>
                </a:solidFill>
                <a:latin typeface="+mn-lt"/>
                <a:ea typeface="+mn-ea"/>
                <a:cs typeface="+mn-cs"/>
              </a:defRPr>
            </a:lvl8pPr>
            <a:lvl9pPr marL="3587351" indent="-211021" algn="l" defTabSz="844083" rtl="0" eaLnBrk="1" latinLnBrk="0" hangingPunct="1">
              <a:spcBef>
                <a:spcPct val="20000"/>
              </a:spcBef>
              <a:buFont typeface="Arial" panose="020B0604020202020204" pitchFamily="34" charset="0"/>
              <a:buChar char="•"/>
              <a:defRPr sz="1846" kern="1200">
                <a:solidFill>
                  <a:schemeClr val="tx1"/>
                </a:solidFill>
                <a:latin typeface="+mn-lt"/>
                <a:ea typeface="+mn-ea"/>
                <a:cs typeface="+mn-cs"/>
              </a:defRPr>
            </a:lvl9pPr>
          </a:lstStyle>
          <a:p>
            <a:pPr marL="0" indent="0">
              <a:buFont typeface="Wingdings" panose="05000000000000000000" pitchFamily="2" charset="2"/>
              <a:buNone/>
            </a:pPr>
            <a:r>
              <a:rPr lang="nl-NL" sz="10100" b="1" dirty="0" err="1">
                <a:solidFill>
                  <a:schemeClr val="bg1"/>
                </a:solidFill>
                <a:latin typeface="Arial"/>
                <a:cs typeface="Arial"/>
              </a:rPr>
              <a:t>Thank</a:t>
            </a:r>
            <a:r>
              <a:rPr lang="nl-NL" sz="10100" b="1" dirty="0">
                <a:solidFill>
                  <a:schemeClr val="bg1"/>
                </a:solidFill>
                <a:latin typeface="Arial"/>
                <a:cs typeface="Arial"/>
              </a:rPr>
              <a:t> </a:t>
            </a:r>
            <a:r>
              <a:rPr lang="nl-NL" sz="10100" b="1" dirty="0" err="1">
                <a:solidFill>
                  <a:schemeClr val="bg1"/>
                </a:solidFill>
                <a:latin typeface="Arial"/>
                <a:cs typeface="Arial"/>
              </a:rPr>
              <a:t>you</a:t>
            </a:r>
            <a:endParaRPr lang="nl-NL" sz="10100" b="1" dirty="0">
              <a:solidFill>
                <a:schemeClr val="bg1"/>
              </a:solidFill>
              <a:latin typeface="Arial"/>
              <a:cs typeface="Arial"/>
            </a:endParaRPr>
          </a:p>
          <a:p>
            <a:pPr marL="0" indent="0">
              <a:buFont typeface="Wingdings" panose="05000000000000000000" pitchFamily="2" charset="2"/>
              <a:buNone/>
            </a:pPr>
            <a:endParaRPr lang="nl-NL" sz="4400" b="1" dirty="0">
              <a:solidFill>
                <a:schemeClr val="bg1"/>
              </a:solidFill>
              <a:latin typeface="Arial"/>
              <a:cs typeface="Arial"/>
            </a:endParaRPr>
          </a:p>
        </p:txBody>
      </p:sp>
    </p:spTree>
    <p:extLst>
      <p:ext uri="{BB962C8B-B14F-4D97-AF65-F5344CB8AC3E}">
        <p14:creationId xmlns:p14="http://schemas.microsoft.com/office/powerpoint/2010/main" val="415671478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45E185F-8CDF-974D-A8E9-CA6485F2721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950"/>
          <a:stretch/>
        </p:blipFill>
        <p:spPr>
          <a:xfrm>
            <a:off x="3096344" y="1340768"/>
            <a:ext cx="6084168" cy="5544616"/>
          </a:xfrm>
          <a:prstGeom prst="rect">
            <a:avLst/>
          </a:prstGeom>
        </p:spPr>
      </p:pic>
      <p:sp>
        <p:nvSpPr>
          <p:cNvPr id="10" name="Text Placeholder 9"/>
          <p:cNvSpPr>
            <a:spLocks noGrp="1"/>
          </p:cNvSpPr>
          <p:nvPr>
            <p:ph type="body" sz="quarter" idx="10"/>
          </p:nvPr>
        </p:nvSpPr>
        <p:spPr>
          <a:xfrm>
            <a:off x="8040" y="1459400"/>
            <a:ext cx="3123800" cy="5400600"/>
          </a:xfrm>
          <a:solidFill>
            <a:schemeClr val="bg1">
              <a:alpha val="85000"/>
            </a:schemeClr>
          </a:solidFill>
        </p:spPr>
        <p:txBody>
          <a:bodyPr>
            <a:normAutofit lnSpcReduction="10000"/>
          </a:bodyPr>
          <a:lstStyle/>
          <a:p>
            <a:pPr>
              <a:spcAft>
                <a:spcPts val="0"/>
              </a:spcAft>
            </a:pPr>
            <a:r>
              <a:rPr lang="en-GB" sz="1300" dirty="0">
                <a:latin typeface="Arial" panose="020B0604020202020204" pitchFamily="34" charset="0"/>
              </a:rPr>
              <a:t>The primary objective of these guidelines is to ensure:</a:t>
            </a:r>
          </a:p>
          <a:p>
            <a:pPr>
              <a:spcAft>
                <a:spcPts val="0"/>
              </a:spcAft>
            </a:pPr>
            <a:endParaRPr lang="en-GB" sz="1300" dirty="0">
              <a:latin typeface="Arial" panose="020B0604020202020204" pitchFamily="34" charset="0"/>
            </a:endParaRPr>
          </a:p>
          <a:p>
            <a:pPr>
              <a:spcAft>
                <a:spcPts val="0"/>
              </a:spcAft>
            </a:pPr>
            <a:r>
              <a:rPr lang="en-GB" sz="1300" b="1" dirty="0">
                <a:latin typeface="Arial" panose="020B0604020202020204" pitchFamily="34" charset="0"/>
              </a:rPr>
              <a:t>• The safety of all personnel engaged in cargo operations at Peel Ports.</a:t>
            </a:r>
          </a:p>
          <a:p>
            <a:pPr>
              <a:spcAft>
                <a:spcPts val="0"/>
              </a:spcAft>
            </a:pPr>
            <a:r>
              <a:rPr lang="en-GB" sz="1300" b="1" dirty="0">
                <a:latin typeface="Arial" panose="020B0604020202020204" pitchFamily="34" charset="0"/>
              </a:rPr>
              <a:t>• Expeditious discharge, resulting in efficient productivity and turn-round in the cargo handling operation at the disport.</a:t>
            </a:r>
          </a:p>
          <a:p>
            <a:pPr>
              <a:spcAft>
                <a:spcPts val="0"/>
              </a:spcAft>
            </a:pPr>
            <a:r>
              <a:rPr lang="en-GB" sz="1300" b="1" dirty="0">
                <a:latin typeface="Arial" panose="020B0604020202020204" pitchFamily="34" charset="0"/>
              </a:rPr>
              <a:t>• Avoidance of damage to the cargo during the cargo handling operation.</a:t>
            </a:r>
          </a:p>
          <a:p>
            <a:pPr>
              <a:spcAft>
                <a:spcPts val="0"/>
              </a:spcAft>
            </a:pPr>
            <a:endParaRPr lang="en-GB" sz="1300" dirty="0">
              <a:latin typeface="Arial" panose="020B0604020202020204" pitchFamily="34" charset="0"/>
            </a:endParaRPr>
          </a:p>
          <a:p>
            <a:pPr>
              <a:spcAft>
                <a:spcPts val="0"/>
              </a:spcAft>
            </a:pPr>
            <a:r>
              <a:rPr lang="en-US" sz="1300" dirty="0">
                <a:latin typeface="Arial" panose="020B0604020202020204" pitchFamily="34" charset="0"/>
              </a:rPr>
              <a:t>From a Health &amp; Safety perspective, the driver is to safeguard our stevedores and contractors at all times, providing the safest environment possible for them to operate in.</a:t>
            </a:r>
          </a:p>
          <a:p>
            <a:pPr>
              <a:spcAft>
                <a:spcPts val="0"/>
              </a:spcAft>
            </a:pPr>
            <a:endParaRPr lang="en-US" sz="1300" dirty="0">
              <a:latin typeface="Arial" panose="020B0604020202020204" pitchFamily="34" charset="0"/>
            </a:endParaRPr>
          </a:p>
          <a:p>
            <a:pPr>
              <a:spcAft>
                <a:spcPts val="0"/>
              </a:spcAft>
            </a:pPr>
            <a:r>
              <a:rPr lang="en-GB" sz="1300" dirty="0">
                <a:latin typeface="Arial" panose="020B0604020202020204" pitchFamily="34" charset="0"/>
              </a:rPr>
              <a:t>Peel Ports’ sites in the UK request that this guide is followed at all times to ensure the safety of our stevedores and contractors when discharging cargo. </a:t>
            </a:r>
          </a:p>
          <a:p>
            <a:pPr marL="1466" lvl="1" indent="0">
              <a:buClrTx/>
              <a:buSzPct val="110000"/>
              <a:buNone/>
            </a:pPr>
            <a:endParaRPr lang="en-GB" sz="1477" dirty="0">
              <a:latin typeface="Calibri" panose="020F0502020204030204" pitchFamily="34" charset="0"/>
            </a:endParaRPr>
          </a:p>
        </p:txBody>
      </p:sp>
      <p:sp>
        <p:nvSpPr>
          <p:cNvPr id="22" name="Rectangle 21"/>
          <p:cNvSpPr/>
          <p:nvPr/>
        </p:nvSpPr>
        <p:spPr>
          <a:xfrm>
            <a:off x="8040" y="-27384"/>
            <a:ext cx="9172472" cy="1516952"/>
          </a:xfrm>
          <a:prstGeom prst="rect">
            <a:avLst/>
          </a:prstGeom>
          <a:solidFill>
            <a:srgbClr val="E51D1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15"/>
          </a:p>
        </p:txBody>
      </p:sp>
      <p:pic>
        <p:nvPicPr>
          <p:cNvPr id="23" name="Picture 22" descr="WHITE-Peel-Ports-Group-Logo-CMYK.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98413" y="264388"/>
            <a:ext cx="1652377" cy="986581"/>
          </a:xfrm>
          <a:prstGeom prst="rect">
            <a:avLst/>
          </a:prstGeom>
        </p:spPr>
      </p:pic>
      <p:sp>
        <p:nvSpPr>
          <p:cNvPr id="24" name="Title 4"/>
          <p:cNvSpPr txBox="1">
            <a:spLocks/>
          </p:cNvSpPr>
          <p:nvPr/>
        </p:nvSpPr>
        <p:spPr>
          <a:xfrm>
            <a:off x="268137" y="460055"/>
            <a:ext cx="6248079" cy="664689"/>
          </a:xfrm>
          <a:prstGeom prst="rect">
            <a:avLst/>
          </a:prstGeom>
          <a:noFill/>
        </p:spPr>
        <p:txBody>
          <a:bodyPr lIns="66462" tIns="0" rIns="132923" bIns="0" anchor="ctr" anchorCtr="0"/>
          <a:lstStyle>
            <a:lvl1pPr algn="l" rtl="0" eaLnBrk="0" fontAlgn="base" hangingPunct="0">
              <a:lnSpc>
                <a:spcPct val="104000"/>
              </a:lnSpc>
              <a:spcBef>
                <a:spcPct val="0"/>
              </a:spcBef>
              <a:spcAft>
                <a:spcPct val="0"/>
              </a:spcAft>
              <a:defRPr kumimoji="0" lang="en-US" sz="2000" b="1" i="0" u="none" strike="noStrike" kern="0" cap="all" spc="0" normalizeH="0" baseline="0" dirty="0">
                <a:ln>
                  <a:noFill/>
                </a:ln>
                <a:solidFill>
                  <a:schemeClr val="tx1"/>
                </a:solidFill>
                <a:effectLst/>
                <a:uLnTx/>
                <a:uFillTx/>
                <a:latin typeface="Calibri" panose="020F0502020204030204" pitchFamily="34" charset="0"/>
                <a:ea typeface="+mj-ea"/>
                <a:cs typeface="+mj-cs"/>
              </a:defRPr>
            </a:lvl1pPr>
            <a:lvl2pPr algn="l" rtl="0" eaLnBrk="0" fontAlgn="base" hangingPunct="0">
              <a:lnSpc>
                <a:spcPct val="104000"/>
              </a:lnSpc>
              <a:spcBef>
                <a:spcPct val="0"/>
              </a:spcBef>
              <a:spcAft>
                <a:spcPct val="0"/>
              </a:spcAft>
              <a:defRPr sz="2400" b="1">
                <a:solidFill>
                  <a:srgbClr val="FF6600"/>
                </a:solidFill>
                <a:latin typeface="Arial" charset="0"/>
              </a:defRPr>
            </a:lvl2pPr>
            <a:lvl3pPr algn="l" rtl="0" eaLnBrk="0" fontAlgn="base" hangingPunct="0">
              <a:lnSpc>
                <a:spcPct val="104000"/>
              </a:lnSpc>
              <a:spcBef>
                <a:spcPct val="0"/>
              </a:spcBef>
              <a:spcAft>
                <a:spcPct val="0"/>
              </a:spcAft>
              <a:defRPr sz="2400" b="1">
                <a:solidFill>
                  <a:srgbClr val="FF6600"/>
                </a:solidFill>
                <a:latin typeface="Arial" charset="0"/>
              </a:defRPr>
            </a:lvl3pPr>
            <a:lvl4pPr algn="l" rtl="0" eaLnBrk="0" fontAlgn="base" hangingPunct="0">
              <a:lnSpc>
                <a:spcPct val="104000"/>
              </a:lnSpc>
              <a:spcBef>
                <a:spcPct val="0"/>
              </a:spcBef>
              <a:spcAft>
                <a:spcPct val="0"/>
              </a:spcAft>
              <a:defRPr sz="2400" b="1">
                <a:solidFill>
                  <a:srgbClr val="FF6600"/>
                </a:solidFill>
                <a:latin typeface="Arial" charset="0"/>
              </a:defRPr>
            </a:lvl4pPr>
            <a:lvl5pPr algn="l" rtl="0" eaLnBrk="0" fontAlgn="base" hangingPunct="0">
              <a:lnSpc>
                <a:spcPct val="104000"/>
              </a:lnSpc>
              <a:spcBef>
                <a:spcPct val="0"/>
              </a:spcBef>
              <a:spcAft>
                <a:spcPct val="0"/>
              </a:spcAft>
              <a:defRPr sz="2400" b="1">
                <a:solidFill>
                  <a:srgbClr val="FF6600"/>
                </a:solidFill>
                <a:latin typeface="Arial" charset="0"/>
              </a:defRPr>
            </a:lvl5pPr>
            <a:lvl6pPr marL="457200" algn="l" rtl="0" fontAlgn="base">
              <a:lnSpc>
                <a:spcPct val="104000"/>
              </a:lnSpc>
              <a:spcBef>
                <a:spcPct val="0"/>
              </a:spcBef>
              <a:spcAft>
                <a:spcPct val="0"/>
              </a:spcAft>
              <a:defRPr sz="2200" b="1">
                <a:solidFill>
                  <a:srgbClr val="FF6600"/>
                </a:solidFill>
                <a:latin typeface="Arial" charset="0"/>
              </a:defRPr>
            </a:lvl6pPr>
            <a:lvl7pPr marL="914400" algn="l" rtl="0" fontAlgn="base">
              <a:lnSpc>
                <a:spcPct val="104000"/>
              </a:lnSpc>
              <a:spcBef>
                <a:spcPct val="0"/>
              </a:spcBef>
              <a:spcAft>
                <a:spcPct val="0"/>
              </a:spcAft>
              <a:defRPr sz="2200" b="1">
                <a:solidFill>
                  <a:srgbClr val="FF6600"/>
                </a:solidFill>
                <a:latin typeface="Arial" charset="0"/>
              </a:defRPr>
            </a:lvl7pPr>
            <a:lvl8pPr marL="1371600" algn="l" rtl="0" fontAlgn="base">
              <a:lnSpc>
                <a:spcPct val="104000"/>
              </a:lnSpc>
              <a:spcBef>
                <a:spcPct val="0"/>
              </a:spcBef>
              <a:spcAft>
                <a:spcPct val="0"/>
              </a:spcAft>
              <a:defRPr sz="2200" b="1">
                <a:solidFill>
                  <a:srgbClr val="FF6600"/>
                </a:solidFill>
                <a:latin typeface="Arial" charset="0"/>
              </a:defRPr>
            </a:lvl8pPr>
            <a:lvl9pPr marL="1828800" algn="l" rtl="0" fontAlgn="base">
              <a:lnSpc>
                <a:spcPct val="104000"/>
              </a:lnSpc>
              <a:spcBef>
                <a:spcPct val="0"/>
              </a:spcBef>
              <a:spcAft>
                <a:spcPct val="0"/>
              </a:spcAft>
              <a:defRPr sz="2200" b="1">
                <a:solidFill>
                  <a:srgbClr val="FF6600"/>
                </a:solidFill>
                <a:latin typeface="Arial" charset="0"/>
              </a:defRPr>
            </a:lvl9pPr>
          </a:lstStyle>
          <a:p>
            <a:pPr defTabSz="422041">
              <a:lnSpc>
                <a:spcPct val="80000"/>
              </a:lnSpc>
            </a:pPr>
            <a:r>
              <a:rPr lang="en-US" sz="2400" cap="none" dirty="0">
                <a:solidFill>
                  <a:schemeClr val="bg1"/>
                </a:solidFill>
                <a:latin typeface="Arial"/>
                <a:cs typeface="Arial"/>
              </a:rPr>
              <a:t>Introduction</a:t>
            </a:r>
          </a:p>
        </p:txBody>
      </p:sp>
    </p:spTree>
    <p:extLst>
      <p:ext uri="{BB962C8B-B14F-4D97-AF65-F5344CB8AC3E}">
        <p14:creationId xmlns:p14="http://schemas.microsoft.com/office/powerpoint/2010/main" val="39402340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p:cNvSpPr>
            <a:spLocks noGrp="1"/>
          </p:cNvSpPr>
          <p:nvPr>
            <p:ph type="body" sz="quarter" idx="10"/>
          </p:nvPr>
        </p:nvSpPr>
        <p:spPr>
          <a:xfrm>
            <a:off x="13240" y="1732318"/>
            <a:ext cx="3457628" cy="5009050"/>
          </a:xfrm>
          <a:solidFill>
            <a:srgbClr val="FFFFFF">
              <a:alpha val="85000"/>
            </a:srgbClr>
          </a:solidFill>
        </p:spPr>
        <p:txBody>
          <a:bodyPr>
            <a:normAutofit fontScale="92500" lnSpcReduction="20000"/>
          </a:bodyPr>
          <a:lstStyle/>
          <a:p>
            <a:pPr>
              <a:spcAft>
                <a:spcPts val="0"/>
              </a:spcAft>
            </a:pPr>
            <a:r>
              <a:rPr lang="en-GB" sz="1400" dirty="0">
                <a:latin typeface="Arial" panose="020B0604020202020204" pitchFamily="34" charset="0"/>
              </a:rPr>
              <a:t>BOX HOLD VESSELS -This allows easy access to all coils using ship’s gear and minimises requirement for coil probe truck. This also avoids coils being stowed on hopper sides which are difficult to handle and increase potential to damage.</a:t>
            </a:r>
          </a:p>
          <a:p>
            <a:pPr>
              <a:spcAft>
                <a:spcPts val="0"/>
              </a:spcAft>
            </a:pPr>
            <a:endParaRPr lang="en-GB" sz="1400" dirty="0">
              <a:latin typeface="Arial" panose="020B0604020202020204" pitchFamily="34" charset="0"/>
            </a:endParaRPr>
          </a:p>
          <a:p>
            <a:pPr>
              <a:spcAft>
                <a:spcPts val="0"/>
              </a:spcAft>
            </a:pPr>
            <a:r>
              <a:rPr lang="en-GB" sz="1400" dirty="0">
                <a:latin typeface="Arial" panose="020B0604020202020204" pitchFamily="34" charset="0"/>
              </a:rPr>
              <a:t>Bottom tier coils to be chocked BOTH sides</a:t>
            </a:r>
          </a:p>
          <a:p>
            <a:pPr>
              <a:spcAft>
                <a:spcPts val="0"/>
              </a:spcAft>
            </a:pPr>
            <a:endParaRPr lang="en-GB" sz="1400" dirty="0">
              <a:latin typeface="Arial" panose="020B0604020202020204" pitchFamily="34" charset="0"/>
            </a:endParaRPr>
          </a:p>
          <a:p>
            <a:pPr>
              <a:spcAft>
                <a:spcPts val="0"/>
              </a:spcAft>
            </a:pPr>
            <a:r>
              <a:rPr lang="en-GB" sz="1400" dirty="0">
                <a:latin typeface="Arial" panose="020B0604020202020204" pitchFamily="34" charset="0"/>
              </a:rPr>
              <a:t>Coils in excess of 14t to be stowed clear of overhanging coamings. In addition to increases health and safety risks, expensive mobile cranes are required to discharger heavy (over 14t) coils from under coamings increasing costs to shipping lines/receivers.</a:t>
            </a:r>
          </a:p>
          <a:p>
            <a:pPr>
              <a:spcAft>
                <a:spcPts val="0"/>
              </a:spcAft>
            </a:pPr>
            <a:r>
              <a:rPr lang="en-GB" sz="1400" dirty="0">
                <a:latin typeface="Arial" panose="020B0604020202020204" pitchFamily="34" charset="0"/>
              </a:rPr>
              <a:t>Spacing of 15cm between coil rows.  </a:t>
            </a:r>
          </a:p>
          <a:p>
            <a:pPr>
              <a:spcAft>
                <a:spcPts val="0"/>
              </a:spcAft>
            </a:pPr>
            <a:endParaRPr lang="en-GB" sz="1400" dirty="0">
              <a:latin typeface="Arial" panose="020B0604020202020204" pitchFamily="34" charset="0"/>
            </a:endParaRPr>
          </a:p>
          <a:p>
            <a:pPr>
              <a:spcAft>
                <a:spcPts val="0"/>
              </a:spcAft>
            </a:pPr>
            <a:endParaRPr lang="en-GB" sz="1400" dirty="0">
              <a:latin typeface="Arial" panose="020B0604020202020204" pitchFamily="34" charset="0"/>
            </a:endParaRPr>
          </a:p>
          <a:p>
            <a:pPr>
              <a:spcAft>
                <a:spcPts val="0"/>
              </a:spcAft>
            </a:pPr>
            <a:endParaRPr lang="en-GB" sz="1400" dirty="0">
              <a:latin typeface="Arial" panose="020B0604020202020204" pitchFamily="34" charset="0"/>
            </a:endParaRPr>
          </a:p>
          <a:p>
            <a:pPr>
              <a:spcAft>
                <a:spcPts val="0"/>
              </a:spcAft>
            </a:pPr>
            <a:endParaRPr lang="en-GB" sz="1400" dirty="0">
              <a:latin typeface="Arial" panose="020B0604020202020204" pitchFamily="34" charset="0"/>
            </a:endParaRPr>
          </a:p>
          <a:p>
            <a:pPr>
              <a:spcAft>
                <a:spcPts val="0"/>
              </a:spcAft>
            </a:pPr>
            <a:r>
              <a:rPr lang="en-GB" sz="1400" dirty="0">
                <a:latin typeface="Arial" panose="020B0604020202020204" pitchFamily="34" charset="0"/>
              </a:rPr>
              <a:t>No 14MT+ coils to be stored under wings/coamings at any time.</a:t>
            </a:r>
          </a:p>
          <a:p>
            <a:pPr>
              <a:spcAft>
                <a:spcPts val="0"/>
              </a:spcAft>
            </a:pPr>
            <a:endParaRPr lang="en-GB" sz="1400" dirty="0">
              <a:latin typeface="Arial" panose="020B0604020202020204" pitchFamily="34" charset="0"/>
            </a:endParaRPr>
          </a:p>
          <a:p>
            <a:pPr>
              <a:spcAft>
                <a:spcPts val="0"/>
              </a:spcAft>
            </a:pPr>
            <a:r>
              <a:rPr lang="en-GB" sz="1400" dirty="0">
                <a:latin typeface="Arial" panose="020B0604020202020204" pitchFamily="34" charset="0"/>
              </a:rPr>
              <a:t>Mixing of coil widths within any one row to be avoided if possible</a:t>
            </a:r>
          </a:p>
          <a:p>
            <a:pPr marL="265242" lvl="1" indent="-263776">
              <a:buClrTx/>
              <a:buSzPct val="110000"/>
              <a:buFont typeface="Wingdings" panose="05000000000000000000" pitchFamily="2" charset="2"/>
              <a:buChar char="§"/>
            </a:pPr>
            <a:endParaRPr lang="en-GB" sz="1477" dirty="0"/>
          </a:p>
        </p:txBody>
      </p:sp>
      <p:sp>
        <p:nvSpPr>
          <p:cNvPr id="11" name="Rectangle 10"/>
          <p:cNvSpPr/>
          <p:nvPr/>
        </p:nvSpPr>
        <p:spPr>
          <a:xfrm>
            <a:off x="0" y="-27384"/>
            <a:ext cx="9144000" cy="1516952"/>
          </a:xfrm>
          <a:prstGeom prst="rect">
            <a:avLst/>
          </a:prstGeom>
          <a:solidFill>
            <a:srgbClr val="E51D1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15"/>
          </a:p>
        </p:txBody>
      </p:sp>
      <p:pic>
        <p:nvPicPr>
          <p:cNvPr id="12" name="Picture 11" descr="WHITE-Peel-Ports-Group-Logo-CMYK.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98413" y="264388"/>
            <a:ext cx="1652377" cy="986581"/>
          </a:xfrm>
          <a:prstGeom prst="rect">
            <a:avLst/>
          </a:prstGeom>
        </p:spPr>
      </p:pic>
      <p:sp>
        <p:nvSpPr>
          <p:cNvPr id="13" name="Title 4"/>
          <p:cNvSpPr txBox="1">
            <a:spLocks/>
          </p:cNvSpPr>
          <p:nvPr/>
        </p:nvSpPr>
        <p:spPr>
          <a:xfrm>
            <a:off x="268137" y="460055"/>
            <a:ext cx="6248079" cy="664689"/>
          </a:xfrm>
          <a:prstGeom prst="rect">
            <a:avLst/>
          </a:prstGeom>
          <a:noFill/>
        </p:spPr>
        <p:txBody>
          <a:bodyPr lIns="66462" tIns="0" rIns="132923" bIns="0" anchor="ctr" anchorCtr="0"/>
          <a:lstStyle>
            <a:lvl1pPr algn="l" rtl="0" eaLnBrk="0" fontAlgn="base" hangingPunct="0">
              <a:lnSpc>
                <a:spcPct val="104000"/>
              </a:lnSpc>
              <a:spcBef>
                <a:spcPct val="0"/>
              </a:spcBef>
              <a:spcAft>
                <a:spcPct val="0"/>
              </a:spcAft>
              <a:defRPr kumimoji="0" lang="en-US" sz="2000" b="1" i="0" u="none" strike="noStrike" kern="0" cap="all" spc="0" normalizeH="0" baseline="0" dirty="0">
                <a:ln>
                  <a:noFill/>
                </a:ln>
                <a:solidFill>
                  <a:schemeClr val="tx1"/>
                </a:solidFill>
                <a:effectLst/>
                <a:uLnTx/>
                <a:uFillTx/>
                <a:latin typeface="Calibri" panose="020F0502020204030204" pitchFamily="34" charset="0"/>
                <a:ea typeface="+mj-ea"/>
                <a:cs typeface="+mj-cs"/>
              </a:defRPr>
            </a:lvl1pPr>
            <a:lvl2pPr algn="l" rtl="0" eaLnBrk="0" fontAlgn="base" hangingPunct="0">
              <a:lnSpc>
                <a:spcPct val="104000"/>
              </a:lnSpc>
              <a:spcBef>
                <a:spcPct val="0"/>
              </a:spcBef>
              <a:spcAft>
                <a:spcPct val="0"/>
              </a:spcAft>
              <a:defRPr sz="2400" b="1">
                <a:solidFill>
                  <a:srgbClr val="FF6600"/>
                </a:solidFill>
                <a:latin typeface="Arial" charset="0"/>
              </a:defRPr>
            </a:lvl2pPr>
            <a:lvl3pPr algn="l" rtl="0" eaLnBrk="0" fontAlgn="base" hangingPunct="0">
              <a:lnSpc>
                <a:spcPct val="104000"/>
              </a:lnSpc>
              <a:spcBef>
                <a:spcPct val="0"/>
              </a:spcBef>
              <a:spcAft>
                <a:spcPct val="0"/>
              </a:spcAft>
              <a:defRPr sz="2400" b="1">
                <a:solidFill>
                  <a:srgbClr val="FF6600"/>
                </a:solidFill>
                <a:latin typeface="Arial" charset="0"/>
              </a:defRPr>
            </a:lvl3pPr>
            <a:lvl4pPr algn="l" rtl="0" eaLnBrk="0" fontAlgn="base" hangingPunct="0">
              <a:lnSpc>
                <a:spcPct val="104000"/>
              </a:lnSpc>
              <a:spcBef>
                <a:spcPct val="0"/>
              </a:spcBef>
              <a:spcAft>
                <a:spcPct val="0"/>
              </a:spcAft>
              <a:defRPr sz="2400" b="1">
                <a:solidFill>
                  <a:srgbClr val="FF6600"/>
                </a:solidFill>
                <a:latin typeface="Arial" charset="0"/>
              </a:defRPr>
            </a:lvl4pPr>
            <a:lvl5pPr algn="l" rtl="0" eaLnBrk="0" fontAlgn="base" hangingPunct="0">
              <a:lnSpc>
                <a:spcPct val="104000"/>
              </a:lnSpc>
              <a:spcBef>
                <a:spcPct val="0"/>
              </a:spcBef>
              <a:spcAft>
                <a:spcPct val="0"/>
              </a:spcAft>
              <a:defRPr sz="2400" b="1">
                <a:solidFill>
                  <a:srgbClr val="FF6600"/>
                </a:solidFill>
                <a:latin typeface="Arial" charset="0"/>
              </a:defRPr>
            </a:lvl5pPr>
            <a:lvl6pPr marL="457200" algn="l" rtl="0" fontAlgn="base">
              <a:lnSpc>
                <a:spcPct val="104000"/>
              </a:lnSpc>
              <a:spcBef>
                <a:spcPct val="0"/>
              </a:spcBef>
              <a:spcAft>
                <a:spcPct val="0"/>
              </a:spcAft>
              <a:defRPr sz="2200" b="1">
                <a:solidFill>
                  <a:srgbClr val="FF6600"/>
                </a:solidFill>
                <a:latin typeface="Arial" charset="0"/>
              </a:defRPr>
            </a:lvl6pPr>
            <a:lvl7pPr marL="914400" algn="l" rtl="0" fontAlgn="base">
              <a:lnSpc>
                <a:spcPct val="104000"/>
              </a:lnSpc>
              <a:spcBef>
                <a:spcPct val="0"/>
              </a:spcBef>
              <a:spcAft>
                <a:spcPct val="0"/>
              </a:spcAft>
              <a:defRPr sz="2200" b="1">
                <a:solidFill>
                  <a:srgbClr val="FF6600"/>
                </a:solidFill>
                <a:latin typeface="Arial" charset="0"/>
              </a:defRPr>
            </a:lvl7pPr>
            <a:lvl8pPr marL="1371600" algn="l" rtl="0" fontAlgn="base">
              <a:lnSpc>
                <a:spcPct val="104000"/>
              </a:lnSpc>
              <a:spcBef>
                <a:spcPct val="0"/>
              </a:spcBef>
              <a:spcAft>
                <a:spcPct val="0"/>
              </a:spcAft>
              <a:defRPr sz="2200" b="1">
                <a:solidFill>
                  <a:srgbClr val="FF6600"/>
                </a:solidFill>
                <a:latin typeface="Arial" charset="0"/>
              </a:defRPr>
            </a:lvl8pPr>
            <a:lvl9pPr marL="1828800" algn="l" rtl="0" fontAlgn="base">
              <a:lnSpc>
                <a:spcPct val="104000"/>
              </a:lnSpc>
              <a:spcBef>
                <a:spcPct val="0"/>
              </a:spcBef>
              <a:spcAft>
                <a:spcPct val="0"/>
              </a:spcAft>
              <a:defRPr sz="2200" b="1">
                <a:solidFill>
                  <a:srgbClr val="FF6600"/>
                </a:solidFill>
                <a:latin typeface="Arial" charset="0"/>
              </a:defRPr>
            </a:lvl9pPr>
          </a:lstStyle>
          <a:p>
            <a:pPr defTabSz="422041">
              <a:lnSpc>
                <a:spcPct val="80000"/>
              </a:lnSpc>
            </a:pPr>
            <a:r>
              <a:rPr lang="en-US" sz="2400" cap="none" dirty="0">
                <a:solidFill>
                  <a:schemeClr val="bg1"/>
                </a:solidFill>
                <a:latin typeface="Arial"/>
                <a:cs typeface="Arial"/>
              </a:rPr>
              <a:t>Steel Coil</a:t>
            </a:r>
          </a:p>
        </p:txBody>
      </p:sp>
      <p:pic>
        <p:nvPicPr>
          <p:cNvPr id="14" name="Content Placeholder 3">
            <a:extLst>
              <a:ext uri="{FF2B5EF4-FFF2-40B4-BE49-F238E27FC236}">
                <a16:creationId xmlns:a16="http://schemas.microsoft.com/office/drawing/2014/main" id="{B4C64B81-7861-C94B-A4B6-BFBD92AC5C60}"/>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3373024" y="1844824"/>
            <a:ext cx="2922855" cy="2191392"/>
          </a:xfrm>
          <a:prstGeom prst="rect">
            <a:avLst/>
          </a:prstGeom>
          <a:effectLst>
            <a:outerShdw blurRad="50800" dist="38100" dir="5400000" algn="t" rotWithShape="0">
              <a:prstClr val="black">
                <a:alpha val="40000"/>
              </a:prstClr>
            </a:outerShdw>
          </a:effectLst>
        </p:spPr>
      </p:pic>
      <p:pic>
        <p:nvPicPr>
          <p:cNvPr id="15" name="Picture 14">
            <a:extLst>
              <a:ext uri="{FF2B5EF4-FFF2-40B4-BE49-F238E27FC236}">
                <a16:creationId xmlns:a16="http://schemas.microsoft.com/office/drawing/2014/main" id="{4571B55A-2199-EA4F-90C0-9879CAF21D79}"/>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3365176" y="4172487"/>
            <a:ext cx="2922855" cy="2225458"/>
          </a:xfrm>
          <a:prstGeom prst="rect">
            <a:avLst/>
          </a:prstGeom>
          <a:effectLst>
            <a:outerShdw blurRad="50800" dist="38100" dir="5400000" algn="t" rotWithShape="0">
              <a:prstClr val="black">
                <a:alpha val="40000"/>
              </a:prstClr>
            </a:outerShdw>
          </a:effectLst>
        </p:spPr>
      </p:pic>
      <p:pic>
        <p:nvPicPr>
          <p:cNvPr id="16" name="Picture 15">
            <a:extLst>
              <a:ext uri="{FF2B5EF4-FFF2-40B4-BE49-F238E27FC236}">
                <a16:creationId xmlns:a16="http://schemas.microsoft.com/office/drawing/2014/main" id="{8EBB6613-E09A-1848-881F-02176C806ACB}"/>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6411461" y="1844824"/>
            <a:ext cx="2626279" cy="4608512"/>
          </a:xfrm>
          <a:prstGeom prst="rect">
            <a:avLst/>
          </a:prstGeom>
          <a:effectLst>
            <a:outerShdw blurRad="50800" dist="38100" dir="10800000" algn="r" rotWithShape="0">
              <a:prstClr val="black">
                <a:alpha val="40000"/>
              </a:prstClr>
            </a:outerShdw>
          </a:effectLst>
        </p:spPr>
      </p:pic>
      <p:pic>
        <p:nvPicPr>
          <p:cNvPr id="2" name="Picture 1">
            <a:extLst>
              <a:ext uri="{FF2B5EF4-FFF2-40B4-BE49-F238E27FC236}">
                <a16:creationId xmlns:a16="http://schemas.microsoft.com/office/drawing/2014/main" id="{4A7A73B2-DBB4-4167-A3DF-3182C86EC94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0273" y="1591631"/>
            <a:ext cx="309279" cy="281374"/>
          </a:xfrm>
          <a:prstGeom prst="rect">
            <a:avLst/>
          </a:prstGeom>
        </p:spPr>
      </p:pic>
      <p:pic>
        <p:nvPicPr>
          <p:cNvPr id="3" name="Picture 2">
            <a:extLst>
              <a:ext uri="{FF2B5EF4-FFF2-40B4-BE49-F238E27FC236}">
                <a16:creationId xmlns:a16="http://schemas.microsoft.com/office/drawing/2014/main" id="{B7D6A913-2992-4432-9DBB-6D7F5FEF7F6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30273" y="5085184"/>
            <a:ext cx="309279" cy="305612"/>
          </a:xfrm>
          <a:prstGeom prst="rect">
            <a:avLst/>
          </a:prstGeom>
        </p:spPr>
      </p:pic>
      <p:cxnSp>
        <p:nvCxnSpPr>
          <p:cNvPr id="5" name="Straight Arrow Connector 4">
            <a:extLst>
              <a:ext uri="{FF2B5EF4-FFF2-40B4-BE49-F238E27FC236}">
                <a16:creationId xmlns:a16="http://schemas.microsoft.com/office/drawing/2014/main" id="{FBC9EB88-A716-4755-B3BB-E265134506A2}"/>
              </a:ext>
            </a:extLst>
          </p:cNvPr>
          <p:cNvCxnSpPr/>
          <p:nvPr/>
        </p:nvCxnSpPr>
        <p:spPr>
          <a:xfrm>
            <a:off x="2987824" y="4869160"/>
            <a:ext cx="3744416"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2F8FD80F-44E4-44ED-8607-D0972B865CA3}"/>
              </a:ext>
            </a:extLst>
          </p:cNvPr>
          <p:cNvCxnSpPr/>
          <p:nvPr/>
        </p:nvCxnSpPr>
        <p:spPr>
          <a:xfrm flipV="1">
            <a:off x="2987824" y="3140968"/>
            <a:ext cx="1584176" cy="172819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853263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27384"/>
            <a:ext cx="9144000" cy="1516952"/>
          </a:xfrm>
          <a:prstGeom prst="rect">
            <a:avLst/>
          </a:prstGeom>
          <a:solidFill>
            <a:srgbClr val="E51D1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15"/>
          </a:p>
        </p:txBody>
      </p:sp>
      <p:pic>
        <p:nvPicPr>
          <p:cNvPr id="10" name="Picture 9" descr="WHITE-Peel-Ports-Group-Logo-CMYK.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98413" y="264388"/>
            <a:ext cx="1652377" cy="986581"/>
          </a:xfrm>
          <a:prstGeom prst="rect">
            <a:avLst/>
          </a:prstGeom>
        </p:spPr>
      </p:pic>
      <p:sp>
        <p:nvSpPr>
          <p:cNvPr id="12" name="Title 4">
            <a:extLst>
              <a:ext uri="{FF2B5EF4-FFF2-40B4-BE49-F238E27FC236}">
                <a16:creationId xmlns:a16="http://schemas.microsoft.com/office/drawing/2014/main" id="{D2B5BD8E-8592-2644-ABA2-BA7A9E501388}"/>
              </a:ext>
            </a:extLst>
          </p:cNvPr>
          <p:cNvSpPr txBox="1">
            <a:spLocks/>
          </p:cNvSpPr>
          <p:nvPr/>
        </p:nvSpPr>
        <p:spPr>
          <a:xfrm>
            <a:off x="268137" y="460055"/>
            <a:ext cx="6248079" cy="664689"/>
          </a:xfrm>
          <a:prstGeom prst="rect">
            <a:avLst/>
          </a:prstGeom>
          <a:noFill/>
        </p:spPr>
        <p:txBody>
          <a:bodyPr lIns="66462" tIns="0" rIns="132923" bIns="0" anchor="ctr" anchorCtr="0"/>
          <a:lstStyle>
            <a:lvl1pPr algn="l" rtl="0" eaLnBrk="0" fontAlgn="base" hangingPunct="0">
              <a:lnSpc>
                <a:spcPct val="104000"/>
              </a:lnSpc>
              <a:spcBef>
                <a:spcPct val="0"/>
              </a:spcBef>
              <a:spcAft>
                <a:spcPct val="0"/>
              </a:spcAft>
              <a:defRPr kumimoji="0" lang="en-US" sz="2000" b="1" i="0" u="none" strike="noStrike" kern="0" cap="all" spc="0" normalizeH="0" baseline="0" dirty="0">
                <a:ln>
                  <a:noFill/>
                </a:ln>
                <a:solidFill>
                  <a:schemeClr val="tx1"/>
                </a:solidFill>
                <a:effectLst/>
                <a:uLnTx/>
                <a:uFillTx/>
                <a:latin typeface="Calibri" panose="020F0502020204030204" pitchFamily="34" charset="0"/>
                <a:ea typeface="+mj-ea"/>
                <a:cs typeface="+mj-cs"/>
              </a:defRPr>
            </a:lvl1pPr>
            <a:lvl2pPr algn="l" rtl="0" eaLnBrk="0" fontAlgn="base" hangingPunct="0">
              <a:lnSpc>
                <a:spcPct val="104000"/>
              </a:lnSpc>
              <a:spcBef>
                <a:spcPct val="0"/>
              </a:spcBef>
              <a:spcAft>
                <a:spcPct val="0"/>
              </a:spcAft>
              <a:defRPr sz="2400" b="1">
                <a:solidFill>
                  <a:srgbClr val="FF6600"/>
                </a:solidFill>
                <a:latin typeface="Arial" charset="0"/>
              </a:defRPr>
            </a:lvl2pPr>
            <a:lvl3pPr algn="l" rtl="0" eaLnBrk="0" fontAlgn="base" hangingPunct="0">
              <a:lnSpc>
                <a:spcPct val="104000"/>
              </a:lnSpc>
              <a:spcBef>
                <a:spcPct val="0"/>
              </a:spcBef>
              <a:spcAft>
                <a:spcPct val="0"/>
              </a:spcAft>
              <a:defRPr sz="2400" b="1">
                <a:solidFill>
                  <a:srgbClr val="FF6600"/>
                </a:solidFill>
                <a:latin typeface="Arial" charset="0"/>
              </a:defRPr>
            </a:lvl3pPr>
            <a:lvl4pPr algn="l" rtl="0" eaLnBrk="0" fontAlgn="base" hangingPunct="0">
              <a:lnSpc>
                <a:spcPct val="104000"/>
              </a:lnSpc>
              <a:spcBef>
                <a:spcPct val="0"/>
              </a:spcBef>
              <a:spcAft>
                <a:spcPct val="0"/>
              </a:spcAft>
              <a:defRPr sz="2400" b="1">
                <a:solidFill>
                  <a:srgbClr val="FF6600"/>
                </a:solidFill>
                <a:latin typeface="Arial" charset="0"/>
              </a:defRPr>
            </a:lvl4pPr>
            <a:lvl5pPr algn="l" rtl="0" eaLnBrk="0" fontAlgn="base" hangingPunct="0">
              <a:lnSpc>
                <a:spcPct val="104000"/>
              </a:lnSpc>
              <a:spcBef>
                <a:spcPct val="0"/>
              </a:spcBef>
              <a:spcAft>
                <a:spcPct val="0"/>
              </a:spcAft>
              <a:defRPr sz="2400" b="1">
                <a:solidFill>
                  <a:srgbClr val="FF6600"/>
                </a:solidFill>
                <a:latin typeface="Arial" charset="0"/>
              </a:defRPr>
            </a:lvl5pPr>
            <a:lvl6pPr marL="457200" algn="l" rtl="0" fontAlgn="base">
              <a:lnSpc>
                <a:spcPct val="104000"/>
              </a:lnSpc>
              <a:spcBef>
                <a:spcPct val="0"/>
              </a:spcBef>
              <a:spcAft>
                <a:spcPct val="0"/>
              </a:spcAft>
              <a:defRPr sz="2200" b="1">
                <a:solidFill>
                  <a:srgbClr val="FF6600"/>
                </a:solidFill>
                <a:latin typeface="Arial" charset="0"/>
              </a:defRPr>
            </a:lvl6pPr>
            <a:lvl7pPr marL="914400" algn="l" rtl="0" fontAlgn="base">
              <a:lnSpc>
                <a:spcPct val="104000"/>
              </a:lnSpc>
              <a:spcBef>
                <a:spcPct val="0"/>
              </a:spcBef>
              <a:spcAft>
                <a:spcPct val="0"/>
              </a:spcAft>
              <a:defRPr sz="2200" b="1">
                <a:solidFill>
                  <a:srgbClr val="FF6600"/>
                </a:solidFill>
                <a:latin typeface="Arial" charset="0"/>
              </a:defRPr>
            </a:lvl7pPr>
            <a:lvl8pPr marL="1371600" algn="l" rtl="0" fontAlgn="base">
              <a:lnSpc>
                <a:spcPct val="104000"/>
              </a:lnSpc>
              <a:spcBef>
                <a:spcPct val="0"/>
              </a:spcBef>
              <a:spcAft>
                <a:spcPct val="0"/>
              </a:spcAft>
              <a:defRPr sz="2200" b="1">
                <a:solidFill>
                  <a:srgbClr val="FF6600"/>
                </a:solidFill>
                <a:latin typeface="Arial" charset="0"/>
              </a:defRPr>
            </a:lvl8pPr>
            <a:lvl9pPr marL="1828800" algn="l" rtl="0" fontAlgn="base">
              <a:lnSpc>
                <a:spcPct val="104000"/>
              </a:lnSpc>
              <a:spcBef>
                <a:spcPct val="0"/>
              </a:spcBef>
              <a:spcAft>
                <a:spcPct val="0"/>
              </a:spcAft>
              <a:defRPr sz="2200" b="1">
                <a:solidFill>
                  <a:srgbClr val="FF6600"/>
                </a:solidFill>
                <a:latin typeface="Arial" charset="0"/>
              </a:defRPr>
            </a:lvl9pPr>
          </a:lstStyle>
          <a:p>
            <a:pPr defTabSz="422041">
              <a:lnSpc>
                <a:spcPct val="80000"/>
              </a:lnSpc>
            </a:pPr>
            <a:r>
              <a:rPr lang="en-US" sz="2400" cap="none" dirty="0">
                <a:solidFill>
                  <a:schemeClr val="bg1"/>
                </a:solidFill>
                <a:latin typeface="Arial"/>
                <a:cs typeface="Arial"/>
              </a:rPr>
              <a:t>Steel Coil</a:t>
            </a:r>
          </a:p>
        </p:txBody>
      </p:sp>
      <p:sp>
        <p:nvSpPr>
          <p:cNvPr id="13" name="Text Placeholder 9">
            <a:extLst>
              <a:ext uri="{FF2B5EF4-FFF2-40B4-BE49-F238E27FC236}">
                <a16:creationId xmlns:a16="http://schemas.microsoft.com/office/drawing/2014/main" id="{D5E02EC9-662E-5742-978B-7F61D7D39F38}"/>
              </a:ext>
            </a:extLst>
          </p:cNvPr>
          <p:cNvSpPr>
            <a:spLocks noGrp="1"/>
          </p:cNvSpPr>
          <p:nvPr>
            <p:ph type="body" sz="quarter" idx="10"/>
          </p:nvPr>
        </p:nvSpPr>
        <p:spPr>
          <a:xfrm>
            <a:off x="0" y="1489568"/>
            <a:ext cx="9144000" cy="4320481"/>
          </a:xfrm>
          <a:solidFill>
            <a:srgbClr val="FFFFFF">
              <a:alpha val="85000"/>
            </a:srgbClr>
          </a:solidFill>
        </p:spPr>
        <p:txBody>
          <a:bodyPr>
            <a:normAutofit/>
          </a:bodyPr>
          <a:lstStyle/>
          <a:p>
            <a:pPr lvl="0">
              <a:spcAft>
                <a:spcPts val="0"/>
              </a:spcAft>
            </a:pPr>
            <a:endParaRPr lang="en-GB" sz="1600" dirty="0">
              <a:latin typeface="Arial" panose="020B0604020202020204" pitchFamily="34" charset="0"/>
            </a:endParaRPr>
          </a:p>
          <a:p>
            <a:pPr marL="285750" lvl="0" indent="-285750">
              <a:spcAft>
                <a:spcPts val="0"/>
              </a:spcAft>
              <a:buFont typeface="Arial" panose="020B0604020202020204" pitchFamily="34" charset="0"/>
              <a:buChar char="•"/>
            </a:pPr>
            <a:r>
              <a:rPr lang="en-GB" sz="1600" dirty="0">
                <a:latin typeface="Arial" panose="020B0604020202020204" pitchFamily="34" charset="0"/>
              </a:rPr>
              <a:t>Example of coils stowed hard up to each other restricting/preventing easy access of slings used in discharging operations. </a:t>
            </a:r>
          </a:p>
          <a:p>
            <a:pPr marL="285750" lvl="0" indent="-285750">
              <a:spcAft>
                <a:spcPts val="0"/>
              </a:spcAft>
              <a:buFont typeface="Arial" panose="020B0604020202020204" pitchFamily="34" charset="0"/>
              <a:buChar char="•"/>
            </a:pPr>
            <a:r>
              <a:rPr lang="en-GB" sz="1600" dirty="0">
                <a:latin typeface="Arial" panose="020B0604020202020204" pitchFamily="34" charset="0"/>
              </a:rPr>
              <a:t>Ovalised coils as a result of poor/uneven weight distribution.</a:t>
            </a:r>
          </a:p>
          <a:p>
            <a:pPr marL="285750" lvl="0" indent="-285750">
              <a:spcAft>
                <a:spcPts val="0"/>
              </a:spcAft>
              <a:buFont typeface="Arial" panose="020B0604020202020204" pitchFamily="34" charset="0"/>
              <a:buChar char="•"/>
            </a:pPr>
            <a:r>
              <a:rPr lang="en-GB" sz="1600" dirty="0">
                <a:latin typeface="Arial" panose="020B0604020202020204" pitchFamily="34" charset="0"/>
              </a:rPr>
              <a:t>Poor loading can often result in cargo movement resulting in collapsing of stow.</a:t>
            </a:r>
          </a:p>
          <a:p>
            <a:pPr lvl="0"/>
            <a:endParaRPr lang="en-GB" sz="1600" dirty="0">
              <a:latin typeface="Arial" panose="020B0604020202020204" pitchFamily="34" charset="0"/>
            </a:endParaRPr>
          </a:p>
        </p:txBody>
      </p:sp>
      <p:pic>
        <p:nvPicPr>
          <p:cNvPr id="18" name="Picture 17">
            <a:extLst>
              <a:ext uri="{FF2B5EF4-FFF2-40B4-BE49-F238E27FC236}">
                <a16:creationId xmlns:a16="http://schemas.microsoft.com/office/drawing/2014/main" id="{A0DF1EE3-A922-8B4A-99F3-A2EC7792E5D9}"/>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0718" y="3337163"/>
            <a:ext cx="2988299" cy="2511671"/>
          </a:xfrm>
          <a:prstGeom prst="rect">
            <a:avLst/>
          </a:prstGeom>
          <a:effectLst>
            <a:outerShdw blurRad="50800" dist="38100" dir="13500000" algn="br" rotWithShape="0">
              <a:prstClr val="black">
                <a:alpha val="40000"/>
              </a:prstClr>
            </a:outerShdw>
          </a:effectLst>
        </p:spPr>
      </p:pic>
      <p:pic>
        <p:nvPicPr>
          <p:cNvPr id="2" name="Picture 1">
            <a:extLst>
              <a:ext uri="{FF2B5EF4-FFF2-40B4-BE49-F238E27FC236}">
                <a16:creationId xmlns:a16="http://schemas.microsoft.com/office/drawing/2014/main" id="{3C98A78E-785F-4A9C-9F5C-8704354881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6621" y="1628800"/>
            <a:ext cx="310923" cy="304826"/>
          </a:xfrm>
          <a:prstGeom prst="rect">
            <a:avLst/>
          </a:prstGeom>
        </p:spPr>
      </p:pic>
      <p:pic>
        <p:nvPicPr>
          <p:cNvPr id="3" name="Picture 2">
            <a:extLst>
              <a:ext uri="{FF2B5EF4-FFF2-40B4-BE49-F238E27FC236}">
                <a16:creationId xmlns:a16="http://schemas.microsoft.com/office/drawing/2014/main" id="{00D8770A-792B-40CA-A892-F238FB59D6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76601" y="3334579"/>
            <a:ext cx="2906682" cy="2511670"/>
          </a:xfrm>
          <a:prstGeom prst="rect">
            <a:avLst/>
          </a:prstGeom>
          <a:effectLst>
            <a:outerShdw blurRad="50800" dist="38100" dir="10800000" algn="r" rotWithShape="0">
              <a:prstClr val="black">
                <a:alpha val="40000"/>
              </a:prstClr>
            </a:outerShdw>
          </a:effectLst>
        </p:spPr>
      </p:pic>
      <p:pic>
        <p:nvPicPr>
          <p:cNvPr id="5" name="Picture 4">
            <a:extLst>
              <a:ext uri="{FF2B5EF4-FFF2-40B4-BE49-F238E27FC236}">
                <a16:creationId xmlns:a16="http://schemas.microsoft.com/office/drawing/2014/main" id="{618AD32B-E2A4-453B-9E5E-5D2DDFC30B0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09735" y="3337164"/>
            <a:ext cx="2988299" cy="2511670"/>
          </a:xfrm>
          <a:prstGeom prst="rect">
            <a:avLst/>
          </a:prstGeom>
          <a:effectLst>
            <a:outerShdw blurRad="50800" dist="38100" dir="13500000" algn="br" rotWithShape="0">
              <a:prstClr val="black">
                <a:alpha val="40000"/>
              </a:prstClr>
            </a:outerShdw>
          </a:effectLst>
        </p:spPr>
      </p:pic>
    </p:spTree>
    <p:extLst>
      <p:ext uri="{BB962C8B-B14F-4D97-AF65-F5344CB8AC3E}">
        <p14:creationId xmlns:p14="http://schemas.microsoft.com/office/powerpoint/2010/main" val="30577440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27384"/>
            <a:ext cx="9144000" cy="1516952"/>
          </a:xfrm>
          <a:prstGeom prst="rect">
            <a:avLst/>
          </a:prstGeom>
          <a:solidFill>
            <a:srgbClr val="E51D1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15"/>
          </a:p>
        </p:txBody>
      </p:sp>
      <p:pic>
        <p:nvPicPr>
          <p:cNvPr id="10" name="Picture 9" descr="WHITE-Peel-Ports-Group-Logo-CMYK.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98413" y="264388"/>
            <a:ext cx="1652377" cy="986581"/>
          </a:xfrm>
          <a:prstGeom prst="rect">
            <a:avLst/>
          </a:prstGeom>
        </p:spPr>
      </p:pic>
      <p:sp>
        <p:nvSpPr>
          <p:cNvPr id="12" name="Title 4">
            <a:extLst>
              <a:ext uri="{FF2B5EF4-FFF2-40B4-BE49-F238E27FC236}">
                <a16:creationId xmlns:a16="http://schemas.microsoft.com/office/drawing/2014/main" id="{D2B5BD8E-8592-2644-ABA2-BA7A9E501388}"/>
              </a:ext>
            </a:extLst>
          </p:cNvPr>
          <p:cNvSpPr txBox="1">
            <a:spLocks/>
          </p:cNvSpPr>
          <p:nvPr/>
        </p:nvSpPr>
        <p:spPr>
          <a:xfrm>
            <a:off x="268137" y="460055"/>
            <a:ext cx="6248079" cy="664689"/>
          </a:xfrm>
          <a:prstGeom prst="rect">
            <a:avLst/>
          </a:prstGeom>
          <a:noFill/>
        </p:spPr>
        <p:txBody>
          <a:bodyPr lIns="66462" tIns="0" rIns="132923" bIns="0" anchor="ctr" anchorCtr="0"/>
          <a:lstStyle>
            <a:lvl1pPr algn="l" rtl="0" eaLnBrk="0" fontAlgn="base" hangingPunct="0">
              <a:lnSpc>
                <a:spcPct val="104000"/>
              </a:lnSpc>
              <a:spcBef>
                <a:spcPct val="0"/>
              </a:spcBef>
              <a:spcAft>
                <a:spcPct val="0"/>
              </a:spcAft>
              <a:defRPr kumimoji="0" lang="en-US" sz="2000" b="1" i="0" u="none" strike="noStrike" kern="0" cap="all" spc="0" normalizeH="0" baseline="0" dirty="0">
                <a:ln>
                  <a:noFill/>
                </a:ln>
                <a:solidFill>
                  <a:schemeClr val="tx1"/>
                </a:solidFill>
                <a:effectLst/>
                <a:uLnTx/>
                <a:uFillTx/>
                <a:latin typeface="Calibri" panose="020F0502020204030204" pitchFamily="34" charset="0"/>
                <a:ea typeface="+mj-ea"/>
                <a:cs typeface="+mj-cs"/>
              </a:defRPr>
            </a:lvl1pPr>
            <a:lvl2pPr algn="l" rtl="0" eaLnBrk="0" fontAlgn="base" hangingPunct="0">
              <a:lnSpc>
                <a:spcPct val="104000"/>
              </a:lnSpc>
              <a:spcBef>
                <a:spcPct val="0"/>
              </a:spcBef>
              <a:spcAft>
                <a:spcPct val="0"/>
              </a:spcAft>
              <a:defRPr sz="2400" b="1">
                <a:solidFill>
                  <a:srgbClr val="FF6600"/>
                </a:solidFill>
                <a:latin typeface="Arial" charset="0"/>
              </a:defRPr>
            </a:lvl2pPr>
            <a:lvl3pPr algn="l" rtl="0" eaLnBrk="0" fontAlgn="base" hangingPunct="0">
              <a:lnSpc>
                <a:spcPct val="104000"/>
              </a:lnSpc>
              <a:spcBef>
                <a:spcPct val="0"/>
              </a:spcBef>
              <a:spcAft>
                <a:spcPct val="0"/>
              </a:spcAft>
              <a:defRPr sz="2400" b="1">
                <a:solidFill>
                  <a:srgbClr val="FF6600"/>
                </a:solidFill>
                <a:latin typeface="Arial" charset="0"/>
              </a:defRPr>
            </a:lvl3pPr>
            <a:lvl4pPr algn="l" rtl="0" eaLnBrk="0" fontAlgn="base" hangingPunct="0">
              <a:lnSpc>
                <a:spcPct val="104000"/>
              </a:lnSpc>
              <a:spcBef>
                <a:spcPct val="0"/>
              </a:spcBef>
              <a:spcAft>
                <a:spcPct val="0"/>
              </a:spcAft>
              <a:defRPr sz="2400" b="1">
                <a:solidFill>
                  <a:srgbClr val="FF6600"/>
                </a:solidFill>
                <a:latin typeface="Arial" charset="0"/>
              </a:defRPr>
            </a:lvl4pPr>
            <a:lvl5pPr algn="l" rtl="0" eaLnBrk="0" fontAlgn="base" hangingPunct="0">
              <a:lnSpc>
                <a:spcPct val="104000"/>
              </a:lnSpc>
              <a:spcBef>
                <a:spcPct val="0"/>
              </a:spcBef>
              <a:spcAft>
                <a:spcPct val="0"/>
              </a:spcAft>
              <a:defRPr sz="2400" b="1">
                <a:solidFill>
                  <a:srgbClr val="FF6600"/>
                </a:solidFill>
                <a:latin typeface="Arial" charset="0"/>
              </a:defRPr>
            </a:lvl5pPr>
            <a:lvl6pPr marL="457200" algn="l" rtl="0" fontAlgn="base">
              <a:lnSpc>
                <a:spcPct val="104000"/>
              </a:lnSpc>
              <a:spcBef>
                <a:spcPct val="0"/>
              </a:spcBef>
              <a:spcAft>
                <a:spcPct val="0"/>
              </a:spcAft>
              <a:defRPr sz="2200" b="1">
                <a:solidFill>
                  <a:srgbClr val="FF6600"/>
                </a:solidFill>
                <a:latin typeface="Arial" charset="0"/>
              </a:defRPr>
            </a:lvl6pPr>
            <a:lvl7pPr marL="914400" algn="l" rtl="0" fontAlgn="base">
              <a:lnSpc>
                <a:spcPct val="104000"/>
              </a:lnSpc>
              <a:spcBef>
                <a:spcPct val="0"/>
              </a:spcBef>
              <a:spcAft>
                <a:spcPct val="0"/>
              </a:spcAft>
              <a:defRPr sz="2200" b="1">
                <a:solidFill>
                  <a:srgbClr val="FF6600"/>
                </a:solidFill>
                <a:latin typeface="Arial" charset="0"/>
              </a:defRPr>
            </a:lvl7pPr>
            <a:lvl8pPr marL="1371600" algn="l" rtl="0" fontAlgn="base">
              <a:lnSpc>
                <a:spcPct val="104000"/>
              </a:lnSpc>
              <a:spcBef>
                <a:spcPct val="0"/>
              </a:spcBef>
              <a:spcAft>
                <a:spcPct val="0"/>
              </a:spcAft>
              <a:defRPr sz="2200" b="1">
                <a:solidFill>
                  <a:srgbClr val="FF6600"/>
                </a:solidFill>
                <a:latin typeface="Arial" charset="0"/>
              </a:defRPr>
            </a:lvl8pPr>
            <a:lvl9pPr marL="1828800" algn="l" rtl="0" fontAlgn="base">
              <a:lnSpc>
                <a:spcPct val="104000"/>
              </a:lnSpc>
              <a:spcBef>
                <a:spcPct val="0"/>
              </a:spcBef>
              <a:spcAft>
                <a:spcPct val="0"/>
              </a:spcAft>
              <a:defRPr sz="2200" b="1">
                <a:solidFill>
                  <a:srgbClr val="FF6600"/>
                </a:solidFill>
                <a:latin typeface="Arial" charset="0"/>
              </a:defRPr>
            </a:lvl9pPr>
          </a:lstStyle>
          <a:p>
            <a:pPr defTabSz="422041">
              <a:lnSpc>
                <a:spcPct val="80000"/>
              </a:lnSpc>
            </a:pPr>
            <a:r>
              <a:rPr lang="en-US" sz="2400" cap="none" dirty="0">
                <a:solidFill>
                  <a:schemeClr val="bg1"/>
                </a:solidFill>
                <a:latin typeface="Arial"/>
                <a:cs typeface="Arial"/>
              </a:rPr>
              <a:t>Wire Rod (In Coil)</a:t>
            </a:r>
          </a:p>
        </p:txBody>
      </p:sp>
      <p:sp>
        <p:nvSpPr>
          <p:cNvPr id="5" name="Rectangle 4">
            <a:extLst>
              <a:ext uri="{FF2B5EF4-FFF2-40B4-BE49-F238E27FC236}">
                <a16:creationId xmlns:a16="http://schemas.microsoft.com/office/drawing/2014/main" id="{73C574B7-8265-42AC-AF1B-11ED923089A4}"/>
              </a:ext>
            </a:extLst>
          </p:cNvPr>
          <p:cNvSpPr/>
          <p:nvPr/>
        </p:nvSpPr>
        <p:spPr>
          <a:xfrm>
            <a:off x="658913" y="1612183"/>
            <a:ext cx="6793407" cy="1384995"/>
          </a:xfrm>
          <a:prstGeom prst="rect">
            <a:avLst/>
          </a:prstGeom>
        </p:spPr>
        <p:txBody>
          <a:bodyPr wrap="square">
            <a:spAutoFit/>
          </a:bodyPr>
          <a:lstStyle/>
          <a:p>
            <a:pPr>
              <a:spcAft>
                <a:spcPts val="0"/>
              </a:spcAft>
            </a:pPr>
            <a:r>
              <a:rPr lang="en-GB" sz="1200" dirty="0">
                <a:latin typeface="Arial" panose="020B0604020202020204" pitchFamily="34" charset="0"/>
              </a:rPr>
              <a:t>BOX HOLD VESSELS -This allows easy access to all coils using ship’s gear and minimises requirement for coil probe truck. This also avoids coils being stowed on hopper sides which </a:t>
            </a:r>
          </a:p>
          <a:p>
            <a:pPr>
              <a:spcAft>
                <a:spcPts val="0"/>
              </a:spcAft>
            </a:pPr>
            <a:r>
              <a:rPr lang="en-GB" sz="1200" dirty="0">
                <a:latin typeface="Arial" panose="020B0604020202020204" pitchFamily="34" charset="0"/>
              </a:rPr>
              <a:t>are difficult to handle and increase potential to damage.</a:t>
            </a:r>
          </a:p>
          <a:p>
            <a:pPr>
              <a:spcAft>
                <a:spcPts val="0"/>
              </a:spcAft>
            </a:pPr>
            <a:endParaRPr lang="en-GB" sz="1200" dirty="0">
              <a:latin typeface="Arial" panose="020B0604020202020204" pitchFamily="34" charset="0"/>
            </a:endParaRPr>
          </a:p>
          <a:p>
            <a:pPr>
              <a:spcAft>
                <a:spcPts val="0"/>
              </a:spcAft>
            </a:pPr>
            <a:r>
              <a:rPr lang="en-GB" sz="1200" dirty="0">
                <a:latin typeface="Arial" panose="020B0604020202020204" pitchFamily="34" charset="0"/>
              </a:rPr>
              <a:t>Bottom tier coils to be chocked BOTH sides</a:t>
            </a:r>
          </a:p>
          <a:p>
            <a:pPr>
              <a:spcAft>
                <a:spcPts val="0"/>
              </a:spcAft>
            </a:pPr>
            <a:endParaRPr lang="en-GB" sz="1200" dirty="0">
              <a:latin typeface="Arial" panose="020B0604020202020204" pitchFamily="34" charset="0"/>
            </a:endParaRPr>
          </a:p>
          <a:p>
            <a:pPr>
              <a:spcAft>
                <a:spcPts val="0"/>
              </a:spcAft>
            </a:pPr>
            <a:r>
              <a:rPr lang="en-GB" sz="1200" dirty="0">
                <a:latin typeface="Arial" panose="020B0604020202020204" pitchFamily="34" charset="0"/>
              </a:rPr>
              <a:t>Spacing of 15cm between coil rows</a:t>
            </a:r>
            <a:endParaRPr lang="en-GB" sz="1200" dirty="0"/>
          </a:p>
        </p:txBody>
      </p:sp>
      <p:pic>
        <p:nvPicPr>
          <p:cNvPr id="6" name="Picture 5">
            <a:extLst>
              <a:ext uri="{FF2B5EF4-FFF2-40B4-BE49-F238E27FC236}">
                <a16:creationId xmlns:a16="http://schemas.microsoft.com/office/drawing/2014/main" id="{9FBF7AEC-49B6-405C-95BD-53A649AC94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8699" y="1672504"/>
            <a:ext cx="310923" cy="280440"/>
          </a:xfrm>
          <a:prstGeom prst="rect">
            <a:avLst/>
          </a:prstGeom>
        </p:spPr>
      </p:pic>
      <p:pic>
        <p:nvPicPr>
          <p:cNvPr id="7" name="Picture 6">
            <a:extLst>
              <a:ext uri="{FF2B5EF4-FFF2-40B4-BE49-F238E27FC236}">
                <a16:creationId xmlns:a16="http://schemas.microsoft.com/office/drawing/2014/main" id="{DFBB2401-5E17-4311-B520-66B613B5A99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611560" y="3009582"/>
            <a:ext cx="2435035" cy="3790950"/>
          </a:xfrm>
          <a:prstGeom prst="rect">
            <a:avLst/>
          </a:prstGeom>
        </p:spPr>
      </p:pic>
      <p:pic>
        <p:nvPicPr>
          <p:cNvPr id="8" name="Picture 7">
            <a:extLst>
              <a:ext uri="{FF2B5EF4-FFF2-40B4-BE49-F238E27FC236}">
                <a16:creationId xmlns:a16="http://schemas.microsoft.com/office/drawing/2014/main" id="{DFBB2401-5E17-4311-B520-66B613B5A99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3031771" y="2924944"/>
            <a:ext cx="4104306" cy="3600400"/>
          </a:xfrm>
          <a:prstGeom prst="rect">
            <a:avLst/>
          </a:prstGeom>
        </p:spPr>
      </p:pic>
    </p:spTree>
    <p:extLst>
      <p:ext uri="{BB962C8B-B14F-4D97-AF65-F5344CB8AC3E}">
        <p14:creationId xmlns:p14="http://schemas.microsoft.com/office/powerpoint/2010/main" val="416762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27384"/>
            <a:ext cx="9144000" cy="1516952"/>
          </a:xfrm>
          <a:prstGeom prst="rect">
            <a:avLst/>
          </a:prstGeom>
          <a:solidFill>
            <a:srgbClr val="E51D1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15"/>
          </a:p>
        </p:txBody>
      </p:sp>
      <p:pic>
        <p:nvPicPr>
          <p:cNvPr id="10" name="Picture 9" descr="WHITE-Peel-Ports-Group-Logo-CMYK.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98413" y="264388"/>
            <a:ext cx="1652377" cy="986581"/>
          </a:xfrm>
          <a:prstGeom prst="rect">
            <a:avLst/>
          </a:prstGeom>
        </p:spPr>
      </p:pic>
      <p:sp>
        <p:nvSpPr>
          <p:cNvPr id="12" name="Title 4">
            <a:extLst>
              <a:ext uri="{FF2B5EF4-FFF2-40B4-BE49-F238E27FC236}">
                <a16:creationId xmlns:a16="http://schemas.microsoft.com/office/drawing/2014/main" id="{D2B5BD8E-8592-2644-ABA2-BA7A9E501388}"/>
              </a:ext>
            </a:extLst>
          </p:cNvPr>
          <p:cNvSpPr txBox="1">
            <a:spLocks/>
          </p:cNvSpPr>
          <p:nvPr/>
        </p:nvSpPr>
        <p:spPr>
          <a:xfrm>
            <a:off x="268137" y="460055"/>
            <a:ext cx="6248079" cy="664689"/>
          </a:xfrm>
          <a:prstGeom prst="rect">
            <a:avLst/>
          </a:prstGeom>
          <a:noFill/>
        </p:spPr>
        <p:txBody>
          <a:bodyPr lIns="66462" tIns="0" rIns="132923" bIns="0" anchor="ctr" anchorCtr="0"/>
          <a:lstStyle>
            <a:lvl1pPr algn="l" rtl="0" eaLnBrk="0" fontAlgn="base" hangingPunct="0">
              <a:lnSpc>
                <a:spcPct val="104000"/>
              </a:lnSpc>
              <a:spcBef>
                <a:spcPct val="0"/>
              </a:spcBef>
              <a:spcAft>
                <a:spcPct val="0"/>
              </a:spcAft>
              <a:defRPr kumimoji="0" lang="en-US" sz="2000" b="1" i="0" u="none" strike="noStrike" kern="0" cap="all" spc="0" normalizeH="0" baseline="0" dirty="0">
                <a:ln>
                  <a:noFill/>
                </a:ln>
                <a:solidFill>
                  <a:schemeClr val="tx1"/>
                </a:solidFill>
                <a:effectLst/>
                <a:uLnTx/>
                <a:uFillTx/>
                <a:latin typeface="Calibri" panose="020F0502020204030204" pitchFamily="34" charset="0"/>
                <a:ea typeface="+mj-ea"/>
                <a:cs typeface="+mj-cs"/>
              </a:defRPr>
            </a:lvl1pPr>
            <a:lvl2pPr algn="l" rtl="0" eaLnBrk="0" fontAlgn="base" hangingPunct="0">
              <a:lnSpc>
                <a:spcPct val="104000"/>
              </a:lnSpc>
              <a:spcBef>
                <a:spcPct val="0"/>
              </a:spcBef>
              <a:spcAft>
                <a:spcPct val="0"/>
              </a:spcAft>
              <a:defRPr sz="2400" b="1">
                <a:solidFill>
                  <a:srgbClr val="FF6600"/>
                </a:solidFill>
                <a:latin typeface="Arial" charset="0"/>
              </a:defRPr>
            </a:lvl2pPr>
            <a:lvl3pPr algn="l" rtl="0" eaLnBrk="0" fontAlgn="base" hangingPunct="0">
              <a:lnSpc>
                <a:spcPct val="104000"/>
              </a:lnSpc>
              <a:spcBef>
                <a:spcPct val="0"/>
              </a:spcBef>
              <a:spcAft>
                <a:spcPct val="0"/>
              </a:spcAft>
              <a:defRPr sz="2400" b="1">
                <a:solidFill>
                  <a:srgbClr val="FF6600"/>
                </a:solidFill>
                <a:latin typeface="Arial" charset="0"/>
              </a:defRPr>
            </a:lvl3pPr>
            <a:lvl4pPr algn="l" rtl="0" eaLnBrk="0" fontAlgn="base" hangingPunct="0">
              <a:lnSpc>
                <a:spcPct val="104000"/>
              </a:lnSpc>
              <a:spcBef>
                <a:spcPct val="0"/>
              </a:spcBef>
              <a:spcAft>
                <a:spcPct val="0"/>
              </a:spcAft>
              <a:defRPr sz="2400" b="1">
                <a:solidFill>
                  <a:srgbClr val="FF6600"/>
                </a:solidFill>
                <a:latin typeface="Arial" charset="0"/>
              </a:defRPr>
            </a:lvl4pPr>
            <a:lvl5pPr algn="l" rtl="0" eaLnBrk="0" fontAlgn="base" hangingPunct="0">
              <a:lnSpc>
                <a:spcPct val="104000"/>
              </a:lnSpc>
              <a:spcBef>
                <a:spcPct val="0"/>
              </a:spcBef>
              <a:spcAft>
                <a:spcPct val="0"/>
              </a:spcAft>
              <a:defRPr sz="2400" b="1">
                <a:solidFill>
                  <a:srgbClr val="FF6600"/>
                </a:solidFill>
                <a:latin typeface="Arial" charset="0"/>
              </a:defRPr>
            </a:lvl5pPr>
            <a:lvl6pPr marL="457200" algn="l" rtl="0" fontAlgn="base">
              <a:lnSpc>
                <a:spcPct val="104000"/>
              </a:lnSpc>
              <a:spcBef>
                <a:spcPct val="0"/>
              </a:spcBef>
              <a:spcAft>
                <a:spcPct val="0"/>
              </a:spcAft>
              <a:defRPr sz="2200" b="1">
                <a:solidFill>
                  <a:srgbClr val="FF6600"/>
                </a:solidFill>
                <a:latin typeface="Arial" charset="0"/>
              </a:defRPr>
            </a:lvl6pPr>
            <a:lvl7pPr marL="914400" algn="l" rtl="0" fontAlgn="base">
              <a:lnSpc>
                <a:spcPct val="104000"/>
              </a:lnSpc>
              <a:spcBef>
                <a:spcPct val="0"/>
              </a:spcBef>
              <a:spcAft>
                <a:spcPct val="0"/>
              </a:spcAft>
              <a:defRPr sz="2200" b="1">
                <a:solidFill>
                  <a:srgbClr val="FF6600"/>
                </a:solidFill>
                <a:latin typeface="Arial" charset="0"/>
              </a:defRPr>
            </a:lvl7pPr>
            <a:lvl8pPr marL="1371600" algn="l" rtl="0" fontAlgn="base">
              <a:lnSpc>
                <a:spcPct val="104000"/>
              </a:lnSpc>
              <a:spcBef>
                <a:spcPct val="0"/>
              </a:spcBef>
              <a:spcAft>
                <a:spcPct val="0"/>
              </a:spcAft>
              <a:defRPr sz="2200" b="1">
                <a:solidFill>
                  <a:srgbClr val="FF6600"/>
                </a:solidFill>
                <a:latin typeface="Arial" charset="0"/>
              </a:defRPr>
            </a:lvl8pPr>
            <a:lvl9pPr marL="1828800" algn="l" rtl="0" fontAlgn="base">
              <a:lnSpc>
                <a:spcPct val="104000"/>
              </a:lnSpc>
              <a:spcBef>
                <a:spcPct val="0"/>
              </a:spcBef>
              <a:spcAft>
                <a:spcPct val="0"/>
              </a:spcAft>
              <a:defRPr sz="2200" b="1">
                <a:solidFill>
                  <a:srgbClr val="FF6600"/>
                </a:solidFill>
                <a:latin typeface="Arial" charset="0"/>
              </a:defRPr>
            </a:lvl9pPr>
          </a:lstStyle>
          <a:p>
            <a:pPr defTabSz="422041">
              <a:lnSpc>
                <a:spcPct val="80000"/>
              </a:lnSpc>
            </a:pPr>
            <a:r>
              <a:rPr lang="en-US" sz="2400" cap="none" dirty="0">
                <a:solidFill>
                  <a:schemeClr val="bg1"/>
                </a:solidFill>
                <a:latin typeface="Arial"/>
                <a:cs typeface="Arial"/>
              </a:rPr>
              <a:t>Wire Rod (In Coil)</a:t>
            </a:r>
          </a:p>
        </p:txBody>
      </p:sp>
      <p:pic>
        <p:nvPicPr>
          <p:cNvPr id="3" name="Picture 2">
            <a:extLst>
              <a:ext uri="{FF2B5EF4-FFF2-40B4-BE49-F238E27FC236}">
                <a16:creationId xmlns:a16="http://schemas.microsoft.com/office/drawing/2014/main" id="{32EE965B-1850-4073-983D-A07D0CBCD9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8392" y="1542741"/>
            <a:ext cx="8587610" cy="2681581"/>
          </a:xfrm>
          <a:prstGeom prst="rect">
            <a:avLst/>
          </a:prstGeom>
        </p:spPr>
      </p:pic>
      <p:pic>
        <p:nvPicPr>
          <p:cNvPr id="4" name="Picture 3">
            <a:extLst>
              <a:ext uri="{FF2B5EF4-FFF2-40B4-BE49-F238E27FC236}">
                <a16:creationId xmlns:a16="http://schemas.microsoft.com/office/drawing/2014/main" id="{D16AFED1-AC49-4A62-B384-A3E829CF92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8137" y="4204819"/>
            <a:ext cx="8587609" cy="2653181"/>
          </a:xfrm>
          <a:prstGeom prst="rect">
            <a:avLst/>
          </a:prstGeom>
        </p:spPr>
      </p:pic>
    </p:spTree>
    <p:extLst>
      <p:ext uri="{BB962C8B-B14F-4D97-AF65-F5344CB8AC3E}">
        <p14:creationId xmlns:p14="http://schemas.microsoft.com/office/powerpoint/2010/main" val="29869329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27384"/>
            <a:ext cx="9144000" cy="1516952"/>
          </a:xfrm>
          <a:prstGeom prst="rect">
            <a:avLst/>
          </a:prstGeom>
          <a:solidFill>
            <a:srgbClr val="E51D1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15"/>
          </a:p>
        </p:txBody>
      </p:sp>
      <p:pic>
        <p:nvPicPr>
          <p:cNvPr id="10" name="Picture 9" descr="WHITE-Peel-Ports-Group-Logo-CMYK.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98413" y="264388"/>
            <a:ext cx="1652377" cy="986581"/>
          </a:xfrm>
          <a:prstGeom prst="rect">
            <a:avLst/>
          </a:prstGeom>
        </p:spPr>
      </p:pic>
      <p:sp>
        <p:nvSpPr>
          <p:cNvPr id="12" name="Title 4">
            <a:extLst>
              <a:ext uri="{FF2B5EF4-FFF2-40B4-BE49-F238E27FC236}">
                <a16:creationId xmlns:a16="http://schemas.microsoft.com/office/drawing/2014/main" id="{D2B5BD8E-8592-2644-ABA2-BA7A9E501388}"/>
              </a:ext>
            </a:extLst>
          </p:cNvPr>
          <p:cNvSpPr txBox="1">
            <a:spLocks/>
          </p:cNvSpPr>
          <p:nvPr/>
        </p:nvSpPr>
        <p:spPr>
          <a:xfrm>
            <a:off x="268137" y="460055"/>
            <a:ext cx="6248079" cy="664689"/>
          </a:xfrm>
          <a:prstGeom prst="rect">
            <a:avLst/>
          </a:prstGeom>
          <a:noFill/>
        </p:spPr>
        <p:txBody>
          <a:bodyPr lIns="66462" tIns="0" rIns="132923" bIns="0" anchor="ctr" anchorCtr="0"/>
          <a:lstStyle>
            <a:lvl1pPr algn="l" rtl="0" eaLnBrk="0" fontAlgn="base" hangingPunct="0">
              <a:lnSpc>
                <a:spcPct val="104000"/>
              </a:lnSpc>
              <a:spcBef>
                <a:spcPct val="0"/>
              </a:spcBef>
              <a:spcAft>
                <a:spcPct val="0"/>
              </a:spcAft>
              <a:defRPr kumimoji="0" lang="en-US" sz="2000" b="1" i="0" u="none" strike="noStrike" kern="0" cap="all" spc="0" normalizeH="0" baseline="0" dirty="0">
                <a:ln>
                  <a:noFill/>
                </a:ln>
                <a:solidFill>
                  <a:schemeClr val="tx1"/>
                </a:solidFill>
                <a:effectLst/>
                <a:uLnTx/>
                <a:uFillTx/>
                <a:latin typeface="Calibri" panose="020F0502020204030204" pitchFamily="34" charset="0"/>
                <a:ea typeface="+mj-ea"/>
                <a:cs typeface="+mj-cs"/>
              </a:defRPr>
            </a:lvl1pPr>
            <a:lvl2pPr algn="l" rtl="0" eaLnBrk="0" fontAlgn="base" hangingPunct="0">
              <a:lnSpc>
                <a:spcPct val="104000"/>
              </a:lnSpc>
              <a:spcBef>
                <a:spcPct val="0"/>
              </a:spcBef>
              <a:spcAft>
                <a:spcPct val="0"/>
              </a:spcAft>
              <a:defRPr sz="2400" b="1">
                <a:solidFill>
                  <a:srgbClr val="FF6600"/>
                </a:solidFill>
                <a:latin typeface="Arial" charset="0"/>
              </a:defRPr>
            </a:lvl2pPr>
            <a:lvl3pPr algn="l" rtl="0" eaLnBrk="0" fontAlgn="base" hangingPunct="0">
              <a:lnSpc>
                <a:spcPct val="104000"/>
              </a:lnSpc>
              <a:spcBef>
                <a:spcPct val="0"/>
              </a:spcBef>
              <a:spcAft>
                <a:spcPct val="0"/>
              </a:spcAft>
              <a:defRPr sz="2400" b="1">
                <a:solidFill>
                  <a:srgbClr val="FF6600"/>
                </a:solidFill>
                <a:latin typeface="Arial" charset="0"/>
              </a:defRPr>
            </a:lvl3pPr>
            <a:lvl4pPr algn="l" rtl="0" eaLnBrk="0" fontAlgn="base" hangingPunct="0">
              <a:lnSpc>
                <a:spcPct val="104000"/>
              </a:lnSpc>
              <a:spcBef>
                <a:spcPct val="0"/>
              </a:spcBef>
              <a:spcAft>
                <a:spcPct val="0"/>
              </a:spcAft>
              <a:defRPr sz="2400" b="1">
                <a:solidFill>
                  <a:srgbClr val="FF6600"/>
                </a:solidFill>
                <a:latin typeface="Arial" charset="0"/>
              </a:defRPr>
            </a:lvl4pPr>
            <a:lvl5pPr algn="l" rtl="0" eaLnBrk="0" fontAlgn="base" hangingPunct="0">
              <a:lnSpc>
                <a:spcPct val="104000"/>
              </a:lnSpc>
              <a:spcBef>
                <a:spcPct val="0"/>
              </a:spcBef>
              <a:spcAft>
                <a:spcPct val="0"/>
              </a:spcAft>
              <a:defRPr sz="2400" b="1">
                <a:solidFill>
                  <a:srgbClr val="FF6600"/>
                </a:solidFill>
                <a:latin typeface="Arial" charset="0"/>
              </a:defRPr>
            </a:lvl5pPr>
            <a:lvl6pPr marL="457200" algn="l" rtl="0" fontAlgn="base">
              <a:lnSpc>
                <a:spcPct val="104000"/>
              </a:lnSpc>
              <a:spcBef>
                <a:spcPct val="0"/>
              </a:spcBef>
              <a:spcAft>
                <a:spcPct val="0"/>
              </a:spcAft>
              <a:defRPr sz="2200" b="1">
                <a:solidFill>
                  <a:srgbClr val="FF6600"/>
                </a:solidFill>
                <a:latin typeface="Arial" charset="0"/>
              </a:defRPr>
            </a:lvl6pPr>
            <a:lvl7pPr marL="914400" algn="l" rtl="0" fontAlgn="base">
              <a:lnSpc>
                <a:spcPct val="104000"/>
              </a:lnSpc>
              <a:spcBef>
                <a:spcPct val="0"/>
              </a:spcBef>
              <a:spcAft>
                <a:spcPct val="0"/>
              </a:spcAft>
              <a:defRPr sz="2200" b="1">
                <a:solidFill>
                  <a:srgbClr val="FF6600"/>
                </a:solidFill>
                <a:latin typeface="Arial" charset="0"/>
              </a:defRPr>
            </a:lvl7pPr>
            <a:lvl8pPr marL="1371600" algn="l" rtl="0" fontAlgn="base">
              <a:lnSpc>
                <a:spcPct val="104000"/>
              </a:lnSpc>
              <a:spcBef>
                <a:spcPct val="0"/>
              </a:spcBef>
              <a:spcAft>
                <a:spcPct val="0"/>
              </a:spcAft>
              <a:defRPr sz="2200" b="1">
                <a:solidFill>
                  <a:srgbClr val="FF6600"/>
                </a:solidFill>
                <a:latin typeface="Arial" charset="0"/>
              </a:defRPr>
            </a:lvl8pPr>
            <a:lvl9pPr marL="1828800" algn="l" rtl="0" fontAlgn="base">
              <a:lnSpc>
                <a:spcPct val="104000"/>
              </a:lnSpc>
              <a:spcBef>
                <a:spcPct val="0"/>
              </a:spcBef>
              <a:spcAft>
                <a:spcPct val="0"/>
              </a:spcAft>
              <a:defRPr sz="2200" b="1">
                <a:solidFill>
                  <a:srgbClr val="FF6600"/>
                </a:solidFill>
                <a:latin typeface="Arial" charset="0"/>
              </a:defRPr>
            </a:lvl9pPr>
          </a:lstStyle>
          <a:p>
            <a:pPr defTabSz="422041">
              <a:lnSpc>
                <a:spcPct val="80000"/>
              </a:lnSpc>
            </a:pPr>
            <a:r>
              <a:rPr lang="en-US" sz="2400" cap="none" dirty="0">
                <a:solidFill>
                  <a:schemeClr val="bg1"/>
                </a:solidFill>
                <a:latin typeface="Arial"/>
                <a:cs typeface="Arial"/>
              </a:rPr>
              <a:t>Wire Rod (In Coil)</a:t>
            </a:r>
          </a:p>
        </p:txBody>
      </p:sp>
      <p:pic>
        <p:nvPicPr>
          <p:cNvPr id="2" name="Picture 1">
            <a:extLst>
              <a:ext uri="{FF2B5EF4-FFF2-40B4-BE49-F238E27FC236}">
                <a16:creationId xmlns:a16="http://schemas.microsoft.com/office/drawing/2014/main" id="{454CEDEA-E832-42D7-AA90-6B681D71CE1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517"/>
          <a:stretch/>
        </p:blipFill>
        <p:spPr>
          <a:xfrm>
            <a:off x="296007" y="1565906"/>
            <a:ext cx="8593761" cy="5230686"/>
          </a:xfrm>
          <a:prstGeom prst="rect">
            <a:avLst/>
          </a:prstGeom>
        </p:spPr>
      </p:pic>
    </p:spTree>
    <p:extLst>
      <p:ext uri="{BB962C8B-B14F-4D97-AF65-F5344CB8AC3E}">
        <p14:creationId xmlns:p14="http://schemas.microsoft.com/office/powerpoint/2010/main" val="36613842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27384"/>
            <a:ext cx="9144000" cy="1516952"/>
          </a:xfrm>
          <a:prstGeom prst="rect">
            <a:avLst/>
          </a:prstGeom>
          <a:solidFill>
            <a:srgbClr val="E51D1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15"/>
          </a:p>
        </p:txBody>
      </p:sp>
      <p:pic>
        <p:nvPicPr>
          <p:cNvPr id="10" name="Picture 9" descr="WHITE-Peel-Ports-Group-Logo-CMYK.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98413" y="264388"/>
            <a:ext cx="1652377" cy="986581"/>
          </a:xfrm>
          <a:prstGeom prst="rect">
            <a:avLst/>
          </a:prstGeom>
        </p:spPr>
      </p:pic>
      <p:sp>
        <p:nvSpPr>
          <p:cNvPr id="12" name="Title 4">
            <a:extLst>
              <a:ext uri="{FF2B5EF4-FFF2-40B4-BE49-F238E27FC236}">
                <a16:creationId xmlns:a16="http://schemas.microsoft.com/office/drawing/2014/main" id="{D2B5BD8E-8592-2644-ABA2-BA7A9E501388}"/>
              </a:ext>
            </a:extLst>
          </p:cNvPr>
          <p:cNvSpPr txBox="1">
            <a:spLocks/>
          </p:cNvSpPr>
          <p:nvPr/>
        </p:nvSpPr>
        <p:spPr>
          <a:xfrm>
            <a:off x="268137" y="460055"/>
            <a:ext cx="6248079" cy="664689"/>
          </a:xfrm>
          <a:prstGeom prst="rect">
            <a:avLst/>
          </a:prstGeom>
          <a:noFill/>
        </p:spPr>
        <p:txBody>
          <a:bodyPr lIns="66462" tIns="0" rIns="132923" bIns="0" anchor="ctr" anchorCtr="0"/>
          <a:lstStyle>
            <a:lvl1pPr algn="l" rtl="0" eaLnBrk="0" fontAlgn="base" hangingPunct="0">
              <a:lnSpc>
                <a:spcPct val="104000"/>
              </a:lnSpc>
              <a:spcBef>
                <a:spcPct val="0"/>
              </a:spcBef>
              <a:spcAft>
                <a:spcPct val="0"/>
              </a:spcAft>
              <a:defRPr kumimoji="0" lang="en-US" sz="2000" b="1" i="0" u="none" strike="noStrike" kern="0" cap="all" spc="0" normalizeH="0" baseline="0" dirty="0">
                <a:ln>
                  <a:noFill/>
                </a:ln>
                <a:solidFill>
                  <a:schemeClr val="tx1"/>
                </a:solidFill>
                <a:effectLst/>
                <a:uLnTx/>
                <a:uFillTx/>
                <a:latin typeface="Calibri" panose="020F0502020204030204" pitchFamily="34" charset="0"/>
                <a:ea typeface="+mj-ea"/>
                <a:cs typeface="+mj-cs"/>
              </a:defRPr>
            </a:lvl1pPr>
            <a:lvl2pPr algn="l" rtl="0" eaLnBrk="0" fontAlgn="base" hangingPunct="0">
              <a:lnSpc>
                <a:spcPct val="104000"/>
              </a:lnSpc>
              <a:spcBef>
                <a:spcPct val="0"/>
              </a:spcBef>
              <a:spcAft>
                <a:spcPct val="0"/>
              </a:spcAft>
              <a:defRPr sz="2400" b="1">
                <a:solidFill>
                  <a:srgbClr val="FF6600"/>
                </a:solidFill>
                <a:latin typeface="Arial" charset="0"/>
              </a:defRPr>
            </a:lvl2pPr>
            <a:lvl3pPr algn="l" rtl="0" eaLnBrk="0" fontAlgn="base" hangingPunct="0">
              <a:lnSpc>
                <a:spcPct val="104000"/>
              </a:lnSpc>
              <a:spcBef>
                <a:spcPct val="0"/>
              </a:spcBef>
              <a:spcAft>
                <a:spcPct val="0"/>
              </a:spcAft>
              <a:defRPr sz="2400" b="1">
                <a:solidFill>
                  <a:srgbClr val="FF6600"/>
                </a:solidFill>
                <a:latin typeface="Arial" charset="0"/>
              </a:defRPr>
            </a:lvl3pPr>
            <a:lvl4pPr algn="l" rtl="0" eaLnBrk="0" fontAlgn="base" hangingPunct="0">
              <a:lnSpc>
                <a:spcPct val="104000"/>
              </a:lnSpc>
              <a:spcBef>
                <a:spcPct val="0"/>
              </a:spcBef>
              <a:spcAft>
                <a:spcPct val="0"/>
              </a:spcAft>
              <a:defRPr sz="2400" b="1">
                <a:solidFill>
                  <a:srgbClr val="FF6600"/>
                </a:solidFill>
                <a:latin typeface="Arial" charset="0"/>
              </a:defRPr>
            </a:lvl4pPr>
            <a:lvl5pPr algn="l" rtl="0" eaLnBrk="0" fontAlgn="base" hangingPunct="0">
              <a:lnSpc>
                <a:spcPct val="104000"/>
              </a:lnSpc>
              <a:spcBef>
                <a:spcPct val="0"/>
              </a:spcBef>
              <a:spcAft>
                <a:spcPct val="0"/>
              </a:spcAft>
              <a:defRPr sz="2400" b="1">
                <a:solidFill>
                  <a:srgbClr val="FF6600"/>
                </a:solidFill>
                <a:latin typeface="Arial" charset="0"/>
              </a:defRPr>
            </a:lvl5pPr>
            <a:lvl6pPr marL="457200" algn="l" rtl="0" fontAlgn="base">
              <a:lnSpc>
                <a:spcPct val="104000"/>
              </a:lnSpc>
              <a:spcBef>
                <a:spcPct val="0"/>
              </a:spcBef>
              <a:spcAft>
                <a:spcPct val="0"/>
              </a:spcAft>
              <a:defRPr sz="2200" b="1">
                <a:solidFill>
                  <a:srgbClr val="FF6600"/>
                </a:solidFill>
                <a:latin typeface="Arial" charset="0"/>
              </a:defRPr>
            </a:lvl6pPr>
            <a:lvl7pPr marL="914400" algn="l" rtl="0" fontAlgn="base">
              <a:lnSpc>
                <a:spcPct val="104000"/>
              </a:lnSpc>
              <a:spcBef>
                <a:spcPct val="0"/>
              </a:spcBef>
              <a:spcAft>
                <a:spcPct val="0"/>
              </a:spcAft>
              <a:defRPr sz="2200" b="1">
                <a:solidFill>
                  <a:srgbClr val="FF6600"/>
                </a:solidFill>
                <a:latin typeface="Arial" charset="0"/>
              </a:defRPr>
            </a:lvl7pPr>
            <a:lvl8pPr marL="1371600" algn="l" rtl="0" fontAlgn="base">
              <a:lnSpc>
                <a:spcPct val="104000"/>
              </a:lnSpc>
              <a:spcBef>
                <a:spcPct val="0"/>
              </a:spcBef>
              <a:spcAft>
                <a:spcPct val="0"/>
              </a:spcAft>
              <a:defRPr sz="2200" b="1">
                <a:solidFill>
                  <a:srgbClr val="FF6600"/>
                </a:solidFill>
                <a:latin typeface="Arial" charset="0"/>
              </a:defRPr>
            </a:lvl8pPr>
            <a:lvl9pPr marL="1828800" algn="l" rtl="0" fontAlgn="base">
              <a:lnSpc>
                <a:spcPct val="104000"/>
              </a:lnSpc>
              <a:spcBef>
                <a:spcPct val="0"/>
              </a:spcBef>
              <a:spcAft>
                <a:spcPct val="0"/>
              </a:spcAft>
              <a:defRPr sz="2200" b="1">
                <a:solidFill>
                  <a:srgbClr val="FF6600"/>
                </a:solidFill>
                <a:latin typeface="Arial" charset="0"/>
              </a:defRPr>
            </a:lvl9pPr>
          </a:lstStyle>
          <a:p>
            <a:pPr defTabSz="422041">
              <a:lnSpc>
                <a:spcPct val="80000"/>
              </a:lnSpc>
            </a:pPr>
            <a:r>
              <a:rPr lang="en-US" sz="2400" cap="none" dirty="0">
                <a:solidFill>
                  <a:schemeClr val="bg1"/>
                </a:solidFill>
                <a:latin typeface="Arial"/>
                <a:cs typeface="Arial"/>
              </a:rPr>
              <a:t>Wire Rod (In Coil)</a:t>
            </a:r>
          </a:p>
        </p:txBody>
      </p:sp>
      <p:sp>
        <p:nvSpPr>
          <p:cNvPr id="2" name="Rectangle 1">
            <a:extLst>
              <a:ext uri="{FF2B5EF4-FFF2-40B4-BE49-F238E27FC236}">
                <a16:creationId xmlns:a16="http://schemas.microsoft.com/office/drawing/2014/main" id="{3BED7547-D05A-44C3-9203-363D542C01AF}"/>
              </a:ext>
            </a:extLst>
          </p:cNvPr>
          <p:cNvSpPr/>
          <p:nvPr/>
        </p:nvSpPr>
        <p:spPr>
          <a:xfrm>
            <a:off x="395536" y="1782102"/>
            <a:ext cx="8136904" cy="3631763"/>
          </a:xfrm>
          <a:prstGeom prst="rect">
            <a:avLst/>
          </a:prstGeom>
        </p:spPr>
        <p:txBody>
          <a:bodyPr wrap="square">
            <a:spAutoFit/>
          </a:bodyPr>
          <a:lstStyle/>
          <a:p>
            <a:r>
              <a:rPr lang="en-GB" sz="1300" b="1" dirty="0">
                <a:solidFill>
                  <a:srgbClr val="FF0000"/>
                </a:solidFill>
                <a:latin typeface="Arial" panose="020B0604020202020204" pitchFamily="34" charset="0"/>
                <a:cs typeface="Arial" panose="020B0604020202020204" pitchFamily="34" charset="0"/>
              </a:rPr>
              <a:t>SUMMARY CHECKLIST</a:t>
            </a:r>
          </a:p>
          <a:p>
            <a:endParaRPr lang="en-GB" sz="1300" b="1" u="sng" dirty="0">
              <a:latin typeface="Arial" panose="020B0604020202020204" pitchFamily="34" charset="0"/>
              <a:cs typeface="Arial" panose="020B0604020202020204" pitchFamily="34" charset="0"/>
            </a:endParaRPr>
          </a:p>
          <a:p>
            <a:pPr marL="171450" indent="-171450">
              <a:buClr>
                <a:srgbClr val="FF0000"/>
              </a:buClr>
              <a:buFont typeface="Wingdings" charset="2"/>
              <a:buChar char="§"/>
            </a:pPr>
            <a:r>
              <a:rPr lang="en-GB" sz="1200" dirty="0">
                <a:latin typeface="Arial" panose="020B0604020202020204" pitchFamily="34" charset="0"/>
                <a:cs typeface="Arial" panose="020B0604020202020204" pitchFamily="34" charset="0"/>
              </a:rPr>
              <a:t> Boxed shaped vessel (no winged vessels)</a:t>
            </a:r>
          </a:p>
          <a:p>
            <a:pPr marL="171450" indent="-171450">
              <a:buClr>
                <a:srgbClr val="FF0000"/>
              </a:buClr>
              <a:buFont typeface="Wingdings" charset="2"/>
              <a:buChar char="§"/>
            </a:pPr>
            <a:endParaRPr lang="en-GB" sz="1200" dirty="0">
              <a:latin typeface="Arial" panose="020B0604020202020204" pitchFamily="34" charset="0"/>
              <a:cs typeface="Arial" panose="020B0604020202020204" pitchFamily="34" charset="0"/>
            </a:endParaRPr>
          </a:p>
          <a:p>
            <a:pPr marL="171450" indent="-171450">
              <a:buClr>
                <a:srgbClr val="FF0000"/>
              </a:buClr>
              <a:buFont typeface="Wingdings" charset="2"/>
              <a:buChar char="§"/>
            </a:pPr>
            <a:r>
              <a:rPr lang="en-GB" sz="1200" dirty="0">
                <a:latin typeface="Arial" panose="020B0604020202020204" pitchFamily="34" charset="0"/>
                <a:cs typeface="Arial" panose="020B0604020202020204" pitchFamily="34" charset="0"/>
              </a:rPr>
              <a:t>Plywood dunnage of at least 10mm thickness shall be used on the tank-top and wooden planks of approximately 15mm x 100mm cross-section for the bulkheads and, if required, between tiers.</a:t>
            </a:r>
          </a:p>
          <a:p>
            <a:pPr marL="171450" indent="-171450">
              <a:buClr>
                <a:srgbClr val="FF0000"/>
              </a:buClr>
              <a:buFont typeface="Wingdings" charset="2"/>
              <a:buChar char="§"/>
            </a:pPr>
            <a:endParaRPr lang="en-GB" sz="1200" dirty="0">
              <a:latin typeface="Arial" panose="020B0604020202020204" pitchFamily="34" charset="0"/>
              <a:cs typeface="Arial" panose="020B0604020202020204" pitchFamily="34" charset="0"/>
            </a:endParaRPr>
          </a:p>
          <a:p>
            <a:pPr marL="171450" indent="-171450">
              <a:buClr>
                <a:srgbClr val="FF0000"/>
              </a:buClr>
              <a:buFont typeface="Wingdings" charset="2"/>
              <a:buChar char="§"/>
            </a:pPr>
            <a:r>
              <a:rPr lang="en-GB" sz="1200" dirty="0">
                <a:latin typeface="Arial" panose="020B0604020202020204" pitchFamily="34" charset="0"/>
                <a:cs typeface="Arial" panose="020B0604020202020204" pitchFamily="34" charset="0"/>
              </a:rPr>
              <a:t>The height of the stow should be three tiers maximum</a:t>
            </a:r>
          </a:p>
          <a:p>
            <a:pPr marL="171450" indent="-171450">
              <a:buClr>
                <a:srgbClr val="FF0000"/>
              </a:buClr>
              <a:buFont typeface="Wingdings" charset="2"/>
              <a:buChar char="§"/>
            </a:pPr>
            <a:endParaRPr lang="en-GB" sz="1200" dirty="0">
              <a:latin typeface="Arial" panose="020B0604020202020204" pitchFamily="34" charset="0"/>
              <a:cs typeface="Arial" panose="020B0604020202020204" pitchFamily="34" charset="0"/>
            </a:endParaRPr>
          </a:p>
          <a:p>
            <a:pPr marL="171450" indent="-171450">
              <a:buClr>
                <a:srgbClr val="FF0000"/>
              </a:buClr>
              <a:buFont typeface="Wingdings" charset="2"/>
              <a:buChar char="§"/>
            </a:pPr>
            <a:r>
              <a:rPr lang="en-GB" sz="1200" dirty="0">
                <a:latin typeface="Arial" panose="020B0604020202020204" pitchFamily="34" charset="0"/>
                <a:cs typeface="Arial" panose="020B0604020202020204" pitchFamily="34" charset="0"/>
              </a:rPr>
              <a:t>For part hold loading, the cargo shall be loaded against the aft bulkhead.</a:t>
            </a:r>
          </a:p>
          <a:p>
            <a:pPr marL="171450" indent="-171450">
              <a:buClr>
                <a:srgbClr val="FF0000"/>
              </a:buClr>
              <a:buFont typeface="Wingdings" charset="2"/>
              <a:buChar char="§"/>
            </a:pPr>
            <a:endParaRPr lang="en-GB" sz="1200" dirty="0">
              <a:latin typeface="Arial" panose="020B0604020202020204" pitchFamily="34" charset="0"/>
              <a:cs typeface="Arial" panose="020B0604020202020204" pitchFamily="34" charset="0"/>
            </a:endParaRPr>
          </a:p>
          <a:p>
            <a:pPr marL="171450" indent="-171450">
              <a:buClr>
                <a:srgbClr val="FF0000"/>
              </a:buClr>
              <a:buFont typeface="Wingdings" charset="2"/>
              <a:buChar char="§"/>
            </a:pPr>
            <a:r>
              <a:rPr lang="en-GB" sz="1200" dirty="0">
                <a:latin typeface="Arial" panose="020B0604020202020204" pitchFamily="34" charset="0"/>
                <a:cs typeface="Arial" panose="020B0604020202020204" pitchFamily="34" charset="0"/>
              </a:rPr>
              <a:t>The WRICs shall not be overloaded with other cargoes.</a:t>
            </a:r>
          </a:p>
          <a:p>
            <a:pPr marL="171450" indent="-171450">
              <a:buClr>
                <a:srgbClr val="FF0000"/>
              </a:buClr>
              <a:buFont typeface="Wingdings" charset="2"/>
              <a:buChar char="§"/>
            </a:pPr>
            <a:endParaRPr lang="en-GB" sz="1200" dirty="0">
              <a:latin typeface="Arial" panose="020B0604020202020204" pitchFamily="34" charset="0"/>
              <a:cs typeface="Arial" panose="020B0604020202020204" pitchFamily="34" charset="0"/>
            </a:endParaRPr>
          </a:p>
          <a:p>
            <a:pPr marL="171450" indent="-171450">
              <a:buClr>
                <a:srgbClr val="FF0000"/>
              </a:buClr>
              <a:buFont typeface="Wingdings" charset="2"/>
              <a:buChar char="§"/>
            </a:pPr>
            <a:r>
              <a:rPr lang="en-GB" sz="1200" dirty="0">
                <a:latin typeface="Arial" panose="020B0604020202020204" pitchFamily="34" charset="0"/>
                <a:cs typeface="Arial" panose="020B0604020202020204" pitchFamily="34" charset="0"/>
              </a:rPr>
              <a:t>For partly stowed cargoes, front rows adjacent to the face are to be pre-slung. This will assist the off-loading in the event of collapsing of the stow in transit. (The number of tiers depends on the maximum height that a forklift truck can take them.)</a:t>
            </a:r>
          </a:p>
          <a:p>
            <a:pPr marL="171450" indent="-171450">
              <a:buClr>
                <a:srgbClr val="FF0000"/>
              </a:buClr>
              <a:buFont typeface="Wingdings" charset="2"/>
              <a:buChar char="§"/>
            </a:pPr>
            <a:endParaRPr lang="en-GB" sz="1200" dirty="0">
              <a:latin typeface="Arial" panose="020B0604020202020204" pitchFamily="34" charset="0"/>
              <a:cs typeface="Arial" panose="020B0604020202020204" pitchFamily="34" charset="0"/>
            </a:endParaRPr>
          </a:p>
          <a:p>
            <a:pPr marL="171450" indent="-171450">
              <a:buClr>
                <a:srgbClr val="FF0000"/>
              </a:buClr>
              <a:buFont typeface="Wingdings" charset="2"/>
              <a:buChar char="§"/>
            </a:pPr>
            <a:r>
              <a:rPr lang="en-GB" sz="1200" dirty="0">
                <a:latin typeface="Arial" panose="020B0604020202020204" pitchFamily="34" charset="0"/>
                <a:cs typeface="Arial" panose="020B0604020202020204" pitchFamily="34" charset="0"/>
              </a:rPr>
              <a:t>In the cargo compartments, where possible, safe passage shall be provided directly from the ladders to the top of the cargo stow. Safe access shall also be provided from the tank-top to the top of the cargo stow.</a:t>
            </a:r>
          </a:p>
        </p:txBody>
      </p:sp>
    </p:spTree>
    <p:extLst>
      <p:ext uri="{BB962C8B-B14F-4D97-AF65-F5344CB8AC3E}">
        <p14:creationId xmlns:p14="http://schemas.microsoft.com/office/powerpoint/2010/main" val="113531288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Liverpool 2 Peel Ports">
      <a:dk1>
        <a:sysClr val="windowText" lastClr="000000"/>
      </a:dk1>
      <a:lt1>
        <a:sysClr val="window" lastClr="FFFFFF"/>
      </a:lt1>
      <a:dk2>
        <a:srgbClr val="D82123"/>
      </a:dk2>
      <a:lt2>
        <a:srgbClr val="E6E7E9"/>
      </a:lt2>
      <a:accent1>
        <a:srgbClr val="D82123"/>
      </a:accent1>
      <a:accent2>
        <a:srgbClr val="FEEFE8"/>
      </a:accent2>
      <a:accent3>
        <a:srgbClr val="99CC00"/>
      </a:accent3>
      <a:accent4>
        <a:srgbClr val="CC3399"/>
      </a:accent4>
      <a:accent5>
        <a:srgbClr val="FFCC00"/>
      </a:accent5>
      <a:accent6>
        <a:srgbClr val="33CCFF"/>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5_Office Theme">
  <a:themeElements>
    <a:clrScheme name="Liverpool 2 Peel Ports">
      <a:dk1>
        <a:sysClr val="windowText" lastClr="000000"/>
      </a:dk1>
      <a:lt1>
        <a:sysClr val="window" lastClr="FFFFFF"/>
      </a:lt1>
      <a:dk2>
        <a:srgbClr val="D82123"/>
      </a:dk2>
      <a:lt2>
        <a:srgbClr val="E6E7E9"/>
      </a:lt2>
      <a:accent1>
        <a:srgbClr val="D82123"/>
      </a:accent1>
      <a:accent2>
        <a:srgbClr val="FEEFE8"/>
      </a:accent2>
      <a:accent3>
        <a:srgbClr val="99CC00"/>
      </a:accent3>
      <a:accent4>
        <a:srgbClr val="CC3399"/>
      </a:accent4>
      <a:accent5>
        <a:srgbClr val="FFCC00"/>
      </a:accent5>
      <a:accent6>
        <a:srgbClr val="33CCFF"/>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6_Office Theme">
  <a:themeElements>
    <a:clrScheme name="Liverpool 2 Peel Ports">
      <a:dk1>
        <a:sysClr val="windowText" lastClr="000000"/>
      </a:dk1>
      <a:lt1>
        <a:sysClr val="window" lastClr="FFFFFF"/>
      </a:lt1>
      <a:dk2>
        <a:srgbClr val="D82123"/>
      </a:dk2>
      <a:lt2>
        <a:srgbClr val="E6E7E9"/>
      </a:lt2>
      <a:accent1>
        <a:srgbClr val="D82123"/>
      </a:accent1>
      <a:accent2>
        <a:srgbClr val="FEEFE8"/>
      </a:accent2>
      <a:accent3>
        <a:srgbClr val="99CC00"/>
      </a:accent3>
      <a:accent4>
        <a:srgbClr val="CC3399"/>
      </a:accent4>
      <a:accent5>
        <a:srgbClr val="FFCC00"/>
      </a:accent5>
      <a:accent6>
        <a:srgbClr val="33CCFF"/>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1_Office Theme">
  <a:themeElements>
    <a:clrScheme name="Liverpool 2 Peel Ports">
      <a:dk1>
        <a:sysClr val="windowText" lastClr="000000"/>
      </a:dk1>
      <a:lt1>
        <a:sysClr val="window" lastClr="FFFFFF"/>
      </a:lt1>
      <a:dk2>
        <a:srgbClr val="D82123"/>
      </a:dk2>
      <a:lt2>
        <a:srgbClr val="E6E7E9"/>
      </a:lt2>
      <a:accent1>
        <a:srgbClr val="D82123"/>
      </a:accent1>
      <a:accent2>
        <a:srgbClr val="FEEFE8"/>
      </a:accent2>
      <a:accent3>
        <a:srgbClr val="99CC00"/>
      </a:accent3>
      <a:accent4>
        <a:srgbClr val="CC3399"/>
      </a:accent4>
      <a:accent5>
        <a:srgbClr val="FFCC00"/>
      </a:accent5>
      <a:accent6>
        <a:srgbClr val="33CCFF"/>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documentManagement>
    <p14641d52a7e4918be54432852084132 xmlns="8bff5176-32d1-45b6-92a9-f37da12a35f6">
      <Terms xmlns="http://schemas.microsoft.com/office/infopath/2007/PartnerControls"/>
    </p14641d52a7e4918be54432852084132>
    <l1dc864ae0624e519403a4d11db4cb4b xmlns="8bff5176-32d1-45b6-92a9-f37da12a35f6">
      <Terms xmlns="http://schemas.microsoft.com/office/infopath/2007/PartnerControls"/>
    </l1dc864ae0624e519403a4d11db4cb4b>
    <TaxCatchAll xmlns="1be35539-84ea-4b79-912c-069e2b786ebb" xsi:nil="true"/>
    <j3082d5f442045359883eee70f87a267 xmlns="8bff5176-32d1-45b6-92a9-f37da12a35f6">
      <Terms xmlns="http://schemas.microsoft.com/office/infopath/2007/PartnerControls"/>
    </j3082d5f442045359883eee70f87a267>
    <Level xmlns="8bff5176-32d1-45b6-92a9-f37da12a35f6" xsi:nil="true"/>
    <Dateissued xmlns="8bff5176-32d1-45b6-92a9-f37da12a35f6" xsi:nil="true"/>
    <Number xmlns="8bff5176-32d1-45b6-92a9-f37da12a35f6">1</Number>
    <lcf76f155ced4ddcb4097134ff3c332f xmlns="8bff5176-32d1-45b6-92a9-f37da12a35f6">
      <Terms xmlns="http://schemas.microsoft.com/office/infopath/2007/PartnerControls"/>
    </lcf76f155ced4ddcb4097134ff3c332f>
    <Comment xmlns="8bff5176-32d1-45b6-92a9-f37da12a35f6"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B6DCAE3EF3CCD43BD50AFC3D7B1E7A1" ma:contentTypeVersion="26" ma:contentTypeDescription="Create a new document." ma:contentTypeScope="" ma:versionID="0b60748f3a85b5db61f5411dbcdf0af9">
  <xsd:schema xmlns:xsd="http://www.w3.org/2001/XMLSchema" xmlns:xs="http://www.w3.org/2001/XMLSchema" xmlns:p="http://schemas.microsoft.com/office/2006/metadata/properties" xmlns:ns2="8bff5176-32d1-45b6-92a9-f37da12a35f6" xmlns:ns3="1be35539-84ea-4b79-912c-069e2b786ebb" xmlns:ns4="ee43d7f8-d688-4a9c-9071-38b3831f87de" targetNamespace="http://schemas.microsoft.com/office/2006/metadata/properties" ma:root="true" ma:fieldsID="79b38688dc4f08c20714a969ed91ea64" ns2:_="" ns3:_="" ns4:_="">
    <xsd:import namespace="8bff5176-32d1-45b6-92a9-f37da12a35f6"/>
    <xsd:import namespace="1be35539-84ea-4b79-912c-069e2b786ebb"/>
    <xsd:import namespace="ee43d7f8-d688-4a9c-9071-38b3831f87de"/>
    <xsd:element name="properties">
      <xsd:complexType>
        <xsd:sequence>
          <xsd:element name="documentManagement">
            <xsd:complexType>
              <xsd:all>
                <xsd:element ref="ns2:Level" minOccurs="0"/>
                <xsd:element ref="ns2:l1dc864ae0624e519403a4d11db4cb4b" minOccurs="0"/>
                <xsd:element ref="ns3:TaxCatchAll" minOccurs="0"/>
                <xsd:element ref="ns2:MediaServiceMetadata" minOccurs="0"/>
                <xsd:element ref="ns2:MediaServiceFastMetadata" minOccurs="0"/>
                <xsd:element ref="ns4:SharedWithUsers" minOccurs="0"/>
                <xsd:element ref="ns4:SharedWithDetails" minOccurs="0"/>
                <xsd:element ref="ns2:p14641d52a7e4918be54432852084132" minOccurs="0"/>
                <xsd:element ref="ns2:j3082d5f442045359883eee70f87a267"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Location" minOccurs="0"/>
                <xsd:element ref="ns2:Number" minOccurs="0"/>
                <xsd:element ref="ns2:MediaLengthInSeconds" minOccurs="0"/>
                <xsd:element ref="ns2:Dateissued" minOccurs="0"/>
                <xsd:element ref="ns2:lcf76f155ced4ddcb4097134ff3c332f" minOccurs="0"/>
                <xsd:element ref="ns2:Commen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bff5176-32d1-45b6-92a9-f37da12a35f6" elementFormDefault="qualified">
    <xsd:import namespace="http://schemas.microsoft.com/office/2006/documentManagement/types"/>
    <xsd:import namespace="http://schemas.microsoft.com/office/infopath/2007/PartnerControls"/>
    <xsd:element name="Level" ma:index="5" nillable="true" ma:displayName="Level" ma:format="Dropdown" ma:internalName="Level">
      <xsd:simpleType>
        <xsd:restriction base="dms:Choice">
          <xsd:enumeration value="Level 1"/>
          <xsd:enumeration value="Level 2"/>
          <xsd:enumeration value="Level 3"/>
        </xsd:restriction>
      </xsd:simpleType>
    </xsd:element>
    <xsd:element name="l1dc864ae0624e519403a4d11db4cb4b" ma:index="8" nillable="true" ma:taxonomy="true" ma:internalName="l1dc864ae0624e519403a4d11db4cb4b" ma:taxonomyFieldName="Group" ma:displayName="Group" ma:default="" ma:fieldId="{51dc864a-e062-4e51-9403-a4d11db4cb4b}" ma:sspId="3735ce4e-f784-49e1-84db-26039366ca82" ma:termSetId="c7bc27c5-ef28-48f3-ab2f-66c23f860e18" ma:anchorId="00000000-0000-0000-0000-000000000000" ma:open="false" ma:isKeyword="false">
      <xsd:complexType>
        <xsd:sequence>
          <xsd:element ref="pc:Terms" minOccurs="0" maxOccurs="1"/>
        </xsd:sequence>
      </xsd:complexType>
    </xsd:element>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p14641d52a7e4918be54432852084132" ma:index="14" nillable="true" ma:taxonomy="true" ma:internalName="p14641d52a7e4918be54432852084132" ma:taxonomyFieldName="Document_x0020_Type" ma:displayName="Document Type" ma:default="" ma:fieldId="{914641d5-2a7e-4918-be54-432852084132}" ma:sspId="3735ce4e-f784-49e1-84db-26039366ca82" ma:termSetId="cfef1af9-0cd8-454e-9f93-ac6755cea9d2" ma:anchorId="00000000-0000-0000-0000-000000000000" ma:open="false" ma:isKeyword="false">
      <xsd:complexType>
        <xsd:sequence>
          <xsd:element ref="pc:Terms" minOccurs="0" maxOccurs="1"/>
        </xsd:sequence>
      </xsd:complexType>
    </xsd:element>
    <xsd:element name="j3082d5f442045359883eee70f87a267" ma:index="15" nillable="true" ma:taxonomy="true" ma:internalName="j3082d5f442045359883eee70f87a267" ma:taxonomyFieldName="Cluster_x0020_Terminal" ma:displayName="Cluster Terminal" ma:default="" ma:fieldId="{33082d5f-4420-4535-9883-eee70f87a267}" ma:sspId="3735ce4e-f784-49e1-84db-26039366ca82" ma:termSetId="f155ed94-3ed2-4b11-abad-95712062ae01" ma:anchorId="00000000-0000-0000-0000-000000000000" ma:open="false" ma:isKeyword="false">
      <xsd:complexType>
        <xsd:sequence>
          <xsd:element ref="pc:Terms" minOccurs="0" maxOccurs="1"/>
        </xsd:sequence>
      </xsd:complex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ServiceDateTaken" ma:index="22" nillable="true" ma:displayName="MediaServiceDateTaken" ma:hidden="true" ma:internalName="MediaServiceDateTaken" ma:readOnly="true">
      <xsd:simpleType>
        <xsd:restriction base="dms:Text"/>
      </xsd:simpleType>
    </xsd:element>
    <xsd:element name="MediaServiceAutoTags" ma:index="23" nillable="true" ma:displayName="Tags" ma:internalName="MediaServiceAutoTags" ma:readOnly="true">
      <xsd:simpleType>
        <xsd:restriction base="dms:Text"/>
      </xsd:simpleType>
    </xsd:element>
    <xsd:element name="MediaServiceOCR" ma:index="24" nillable="true" ma:displayName="Extracted Text" ma:internalName="MediaServiceOCR" ma:readOnly="true">
      <xsd:simpleType>
        <xsd:restriction base="dms:Note">
          <xsd:maxLength value="255"/>
        </xsd:restriction>
      </xsd:simpleType>
    </xsd:element>
    <xsd:element name="MediaServiceGenerationTime" ma:index="25" nillable="true" ma:displayName="MediaServiceGenerationTime" ma:hidden="true" ma:internalName="MediaServiceGenerationTime" ma:readOnly="true">
      <xsd:simpleType>
        <xsd:restriction base="dms:Text"/>
      </xsd:simpleType>
    </xsd:element>
    <xsd:element name="MediaServiceEventHashCode" ma:index="26" nillable="true" ma:displayName="MediaServiceEventHashCode" ma:hidden="true" ma:internalName="MediaServiceEventHashCode" ma:readOnly="true">
      <xsd:simpleType>
        <xsd:restriction base="dms:Text"/>
      </xsd:simpleType>
    </xsd:element>
    <xsd:element name="MediaServiceLocation" ma:index="27" nillable="true" ma:displayName="Location" ma:internalName="MediaServiceLocation" ma:readOnly="true">
      <xsd:simpleType>
        <xsd:restriction base="dms:Text"/>
      </xsd:simpleType>
    </xsd:element>
    <xsd:element name="Number" ma:index="28" nillable="true" ma:displayName="Version no" ma:decimals="0" ma:default="1" ma:format="Dropdown" ma:internalName="Number" ma:percentage="FALSE">
      <xsd:simpleType>
        <xsd:restriction base="dms:Number"/>
      </xsd:simpleType>
    </xsd:element>
    <xsd:element name="MediaLengthInSeconds" ma:index="29" nillable="true" ma:displayName="Length (seconds)" ma:internalName="MediaLengthInSeconds" ma:readOnly="true">
      <xsd:simpleType>
        <xsd:restriction base="dms:Unknown"/>
      </xsd:simpleType>
    </xsd:element>
    <xsd:element name="Dateissued" ma:index="30" nillable="true" ma:displayName="Date issued" ma:format="DateOnly" ma:internalName="Dateissued">
      <xsd:simpleType>
        <xsd:restriction base="dms:DateTime"/>
      </xsd:simpleType>
    </xsd:element>
    <xsd:element name="lcf76f155ced4ddcb4097134ff3c332f" ma:index="32" nillable="true" ma:taxonomy="true" ma:internalName="lcf76f155ced4ddcb4097134ff3c332f" ma:taxonomyFieldName="MediaServiceImageTags" ma:displayName="Image Tags" ma:readOnly="false" ma:fieldId="{5cf76f15-5ced-4ddc-b409-7134ff3c332f}" ma:taxonomyMulti="true" ma:sspId="3735ce4e-f784-49e1-84db-26039366ca82" ma:termSetId="09814cd3-568e-fe90-9814-8d621ff8fb84" ma:anchorId="fba54fb3-c3e1-fe81-a776-ca4b69148c4d" ma:open="true" ma:isKeyword="false">
      <xsd:complexType>
        <xsd:sequence>
          <xsd:element ref="pc:Terms" minOccurs="0" maxOccurs="1"/>
        </xsd:sequence>
      </xsd:complexType>
    </xsd:element>
    <xsd:element name="Comment" ma:index="33" nillable="true" ma:displayName="Comment" ma:format="Dropdown" ma:internalName="Comment">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1be35539-84ea-4b79-912c-069e2b786ebb" elementFormDefault="qualified">
    <xsd:import namespace="http://schemas.microsoft.com/office/2006/documentManagement/types"/>
    <xsd:import namespace="http://schemas.microsoft.com/office/infopath/2007/PartnerControls"/>
    <xsd:element name="TaxCatchAll" ma:index="9" nillable="true" ma:displayName="Taxonomy Catch All Column" ma:hidden="true" ma:list="{7c918cb8-220a-4dc7-a878-ce8f83607130}" ma:internalName="TaxCatchAll" ma:showField="CatchAllData" ma:web="ee43d7f8-d688-4a9c-9071-38b3831f87de">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ee43d7f8-d688-4a9c-9071-38b3831f87de"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6"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BE4E5E4-3F23-4A44-8609-182AE1972358}">
  <ds:schemaRefs>
    <ds:schemaRef ds:uri="8bff5176-32d1-45b6-92a9-f37da12a35f6"/>
    <ds:schemaRef ds:uri="1be35539-84ea-4b79-912c-069e2b786ebb"/>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ee43d7f8-d688-4a9c-9071-38b3831f87de"/>
    <ds:schemaRef ds:uri="http://www.w3.org/XML/1998/namespace"/>
    <ds:schemaRef ds:uri="http://purl.org/dc/dcmitype/"/>
  </ds:schemaRefs>
</ds:datastoreItem>
</file>

<file path=customXml/itemProps2.xml><?xml version="1.0" encoding="utf-8"?>
<ds:datastoreItem xmlns:ds="http://schemas.openxmlformats.org/officeDocument/2006/customXml" ds:itemID="{FC45451B-EDCF-4828-9789-D2D64C0E21F6}">
  <ds:schemaRefs>
    <ds:schemaRef ds:uri="http://schemas.microsoft.com/sharepoint/v3/contenttype/forms"/>
  </ds:schemaRefs>
</ds:datastoreItem>
</file>

<file path=customXml/itemProps3.xml><?xml version="1.0" encoding="utf-8"?>
<ds:datastoreItem xmlns:ds="http://schemas.openxmlformats.org/officeDocument/2006/customXml" ds:itemID="{39453F2B-E19A-4F8D-B0E6-96EEE22495A9}"/>
</file>

<file path=docProps/app.xml><?xml version="1.0" encoding="utf-8"?>
<Properties xmlns="http://schemas.openxmlformats.org/officeDocument/2006/extended-properties" xmlns:vt="http://schemas.openxmlformats.org/officeDocument/2006/docPropsVTypes">
  <TotalTime>0</TotalTime>
  <Words>1703</Words>
  <Application>Microsoft Office PowerPoint</Application>
  <PresentationFormat>On-screen Show (4:3)</PresentationFormat>
  <Paragraphs>183</Paragraphs>
  <Slides>28</Slides>
  <Notes>5</Notes>
  <HiddenSlides>0</HiddenSlides>
  <MMClips>0</MMClips>
  <ScaleCrop>false</ScaleCrop>
  <HeadingPairs>
    <vt:vector size="6" baseType="variant">
      <vt:variant>
        <vt:lpstr>Fonts Used</vt:lpstr>
      </vt:variant>
      <vt:variant>
        <vt:i4>4</vt:i4>
      </vt:variant>
      <vt:variant>
        <vt:lpstr>Theme</vt:lpstr>
      </vt:variant>
      <vt:variant>
        <vt:i4>6</vt:i4>
      </vt:variant>
      <vt:variant>
        <vt:lpstr>Slide Titles</vt:lpstr>
      </vt:variant>
      <vt:variant>
        <vt:i4>28</vt:i4>
      </vt:variant>
    </vt:vector>
  </HeadingPairs>
  <TitlesOfParts>
    <vt:vector size="38" baseType="lpstr">
      <vt:lpstr>Arial</vt:lpstr>
      <vt:lpstr>Calibri</vt:lpstr>
      <vt:lpstr>Gill Sans MT</vt:lpstr>
      <vt:lpstr>Wingdings</vt:lpstr>
      <vt:lpstr>Office Theme</vt:lpstr>
      <vt:lpstr>2_Office Theme</vt:lpstr>
      <vt:lpstr>3_Office Theme</vt:lpstr>
      <vt:lpstr>5_Office Theme</vt:lpstr>
      <vt:lpstr>6_Office Theme</vt:lpstr>
      <vt:lpstr>11_Office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dc:creator>Megann, Roger</dc:creator>
  <cp:lastModifiedBy>Ron Hunter</cp:lastModifiedBy>
  <cp:revision>78</cp:revision>
  <dcterms:created xsi:type="dcterms:W3CDTF">2019-03-10T20:01:13Z</dcterms:created>
  <dcterms:modified xsi:type="dcterms:W3CDTF">2022-08-09T09:31:56Z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0x0101005B6DCAE3EF3CCD43BD50AFC3D7B1E7A1</vt:lpwstr>
  </property>
  <property fmtid="{D5CDD505-2E9C-101B-9397-08002B2CF9AE}" pid="3" name="Group">
    <vt:lpwstr/>
  </property>
  <property fmtid="{D5CDD505-2E9C-101B-9397-08002B2CF9AE}" pid="4" name="Document Type">
    <vt:lpwstr/>
  </property>
  <property fmtid="{D5CDD505-2E9C-101B-9397-08002B2CF9AE}" pid="5" name="MediaServiceImageTags">
    <vt:lpwstr/>
  </property>
  <property fmtid="{D5CDD505-2E9C-101B-9397-08002B2CF9AE}" pid="6" name="Cluster Terminal">
    <vt:lpwstr/>
  </property>
</Properties>
</file>