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</p:sldMasterIdLst>
  <p:notesMasterIdLst>
    <p:notesMasterId r:id="rId10"/>
  </p:notesMasterIdLst>
  <p:handoutMasterIdLst>
    <p:handoutMasterId r:id="rId11"/>
  </p:handoutMasterIdLst>
  <p:sldIdLst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embeddedFontLst>
    <p:embeddedFont>
      <p:font typeface="Neue Haas Grotesk Text Pro" panose="020B0504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el Ports Group PowerPoint" id="{1C9A8D15-0839-44D9-96E7-378E5EB87EEF}">
          <p14:sldIdLst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EBEB"/>
    <a:srgbClr val="E4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D1826-9F20-407B-8133-B54CC7BB8BCD}" v="7" dt="2024-07-15T15:36:01.926"/>
    <p1510:client id="{7A895170-DD17-3601-4286-461FD7492B65}" v="1" dt="2024-07-15T15:31:18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36"/>
        <p:guide pos="3840"/>
        <p:guide pos="438"/>
        <p:guide pos="7242"/>
        <p:guide orient="horz" pos="388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D7C63-2685-2052-5410-B1AAD9FD27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AF04A-C7C9-11C9-0986-25740078C3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DE1C-982B-453A-B848-2477C373E8E0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243DD-807F-6D27-5FCB-6D7B8BDFE4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6D861-B809-3149-5AB2-77CA54491C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55165-5967-45B9-BA07-94D59213E9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536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 Haas Grotesk Text Pro" panose="020B05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 Haas Grotesk Text Pro" panose="020B0504020202020204" pitchFamily="34" charset="0"/>
              </a:defRPr>
            </a:lvl1pPr>
          </a:lstStyle>
          <a:p>
            <a:fld id="{7CC5EFBF-3778-4F61-BC9B-30567A1C8717}" type="datetimeFigureOut">
              <a:rPr lang="en-GB" smtClean="0"/>
              <a:pPr/>
              <a:t>15/07/2024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 Haas Grotesk Text Pro" panose="020B05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 Haas Grotesk Text Pro" panose="020B0504020202020204" pitchFamily="34" charset="0"/>
              </a:defRPr>
            </a:lvl1pPr>
          </a:lstStyle>
          <a:p>
            <a:fld id="{A3DBC76F-7CFF-4CC8-9DB0-7A9CB774F1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3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 Haas Grotesk Tex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 Haas Grotesk Tex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 Haas Grotesk Tex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 Haas Grotesk Tex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 Haas Grotesk Tex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tro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D10B1E-E6F9-6644-A18E-4736C8DC21F8}"/>
              </a:ext>
            </a:extLst>
          </p:cNvPr>
          <p:cNvSpPr/>
          <p:nvPr userDrawn="1"/>
        </p:nvSpPr>
        <p:spPr>
          <a:xfrm>
            <a:off x="5622157" y="0"/>
            <a:ext cx="247197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7E4D4-3CF6-8CD1-2C4E-9D5220D009FA}"/>
              </a:ext>
            </a:extLst>
          </p:cNvPr>
          <p:cNvSpPr/>
          <p:nvPr userDrawn="1"/>
        </p:nvSpPr>
        <p:spPr>
          <a:xfrm>
            <a:off x="5867865" y="1"/>
            <a:ext cx="6324136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AC26188F-3E50-00B2-28DC-5FCB53A0C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30822" y="-7338"/>
            <a:ext cx="1747155" cy="15445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81799" y="4434843"/>
            <a:ext cx="4709711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 b="1" spc="-50" baseline="0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Presenter Name</a:t>
            </a:r>
            <a:endParaRPr lang="en-GB"/>
          </a:p>
        </p:txBody>
      </p:sp>
      <p:sp>
        <p:nvSpPr>
          <p:cNvPr id="2" name="Title 17">
            <a:extLst>
              <a:ext uri="{FF2B5EF4-FFF2-40B4-BE49-F238E27FC236}">
                <a16:creationId xmlns:a16="http://schemas.microsoft.com/office/drawing/2014/main" id="{347942DD-258F-8586-27EB-03C6ADA65ED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781800" y="2894566"/>
            <a:ext cx="4696178" cy="1325563"/>
          </a:xfrm>
        </p:spPr>
        <p:txBody>
          <a:bodyPr/>
          <a:lstStyle>
            <a:lvl1pPr>
              <a:lnSpc>
                <a:spcPct val="100000"/>
              </a:lnSpc>
              <a:defRPr spc="-50" baseline="0">
                <a:solidFill>
                  <a:srgbClr val="FFFFFF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C3BE4-5E4C-A098-B4F7-F3843AB8B5F6}"/>
              </a:ext>
            </a:extLst>
          </p:cNvPr>
          <p:cNvSpPr txBox="1"/>
          <p:nvPr userDrawn="1"/>
        </p:nvSpPr>
        <p:spPr>
          <a:xfrm>
            <a:off x="9730822" y="6089650"/>
            <a:ext cx="5040313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spc="-50" baseline="0">
                <a:solidFill>
                  <a:srgbClr val="FFFFFF"/>
                </a:solidFill>
                <a:latin typeface="Neue Haas Grotesk Text Pro" panose="020B0504020202020204" pitchFamily="34" charset="0"/>
              </a:rPr>
              <a:t>Peel Ports</a:t>
            </a:r>
          </a:p>
          <a:p>
            <a:r>
              <a:rPr lang="en-GB" sz="1600" b="1" spc="-50" baseline="0">
                <a:solidFill>
                  <a:schemeClr val="accent4"/>
                </a:solidFill>
                <a:latin typeface="Neue Haas Grotesk Text Pro" panose="020B0504020202020204" pitchFamily="34" charset="0"/>
              </a:rPr>
              <a:t>More Than Ports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657DE-D384-9A32-DC12-277DCAE5EC7B}"/>
              </a:ext>
            </a:extLst>
          </p:cNvPr>
          <p:cNvSpPr txBox="1">
            <a:spLocks/>
          </p:cNvSpPr>
          <p:nvPr userDrawn="1"/>
        </p:nvSpPr>
        <p:spPr>
          <a:xfrm>
            <a:off x="-1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rgbClr val="FFFFFF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rgbClr val="FFFFFF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508A625-06B4-EE32-CB7B-C39B8E8C8736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0" y="8138"/>
            <a:ext cx="6181734" cy="6857999"/>
          </a:xfrm>
          <a:custGeom>
            <a:avLst/>
            <a:gdLst>
              <a:gd name="connsiteX0" fmla="*/ 0 w 5203596"/>
              <a:gd name="connsiteY0" fmla="*/ 0 h 5772855"/>
              <a:gd name="connsiteX1" fmla="*/ 4965292 w 5203596"/>
              <a:gd name="connsiteY1" fmla="*/ 612472 h 5772855"/>
              <a:gd name="connsiteX2" fmla="*/ 5202048 w 5203596"/>
              <a:gd name="connsiteY2" fmla="*/ 881725 h 5772855"/>
              <a:gd name="connsiteX3" fmla="*/ 5202048 w 5203596"/>
              <a:gd name="connsiteY3" fmla="*/ 4937538 h 5772855"/>
              <a:gd name="connsiteX4" fmla="*/ 5203596 w 5203596"/>
              <a:gd name="connsiteY4" fmla="*/ 4937538 h 5772855"/>
              <a:gd name="connsiteX5" fmla="*/ 4966839 w 5203596"/>
              <a:gd name="connsiteY5" fmla="*/ 5209885 h 5772855"/>
              <a:gd name="connsiteX6" fmla="*/ 990922 w 5203596"/>
              <a:gd name="connsiteY6" fmla="*/ 5772855 h 5772855"/>
              <a:gd name="connsiteX7" fmla="*/ 0 w 5203596"/>
              <a:gd name="connsiteY7" fmla="*/ 5772855 h 577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3596" h="5772855">
                <a:moveTo>
                  <a:pt x="0" y="0"/>
                </a:moveTo>
                <a:lnTo>
                  <a:pt x="4965292" y="612472"/>
                </a:lnTo>
                <a:cubicBezTo>
                  <a:pt x="5096824" y="627947"/>
                  <a:pt x="5202048" y="748646"/>
                  <a:pt x="5202048" y="881725"/>
                </a:cubicBezTo>
                <a:lnTo>
                  <a:pt x="5202048" y="4937538"/>
                </a:lnTo>
                <a:lnTo>
                  <a:pt x="5203596" y="4937538"/>
                </a:lnTo>
                <a:cubicBezTo>
                  <a:pt x="5203596" y="5069068"/>
                  <a:pt x="5096824" y="5191316"/>
                  <a:pt x="4966839" y="5209885"/>
                </a:cubicBezTo>
                <a:lnTo>
                  <a:pt x="990922" y="5772855"/>
                </a:lnTo>
                <a:lnTo>
                  <a:pt x="0" y="5772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54627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13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olding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108DFE8-3F15-1F48-4706-D134A9345E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56363" y="0"/>
            <a:ext cx="5735637" cy="6857999"/>
          </a:xfrm>
          <a:custGeom>
            <a:avLst/>
            <a:gdLst>
              <a:gd name="connsiteX0" fmla="*/ 3274461 w 5735637"/>
              <a:gd name="connsiteY0" fmla="*/ 6510338 h 6857999"/>
              <a:gd name="connsiteX1" fmla="*/ 3274461 w 5735637"/>
              <a:gd name="connsiteY1" fmla="*/ 6857999 h 6857999"/>
              <a:gd name="connsiteX2" fmla="*/ 5040313 w 5735637"/>
              <a:gd name="connsiteY2" fmla="*/ 6857999 h 6857999"/>
              <a:gd name="connsiteX3" fmla="*/ 5040313 w 5735637"/>
              <a:gd name="connsiteY3" fmla="*/ 6510338 h 6857999"/>
              <a:gd name="connsiteX4" fmla="*/ 0 w 5735637"/>
              <a:gd name="connsiteY4" fmla="*/ 0 h 6857999"/>
              <a:gd name="connsiteX5" fmla="*/ 3274459 w 5735637"/>
              <a:gd name="connsiteY5" fmla="*/ 0 h 6857999"/>
              <a:gd name="connsiteX6" fmla="*/ 3274459 w 5735637"/>
              <a:gd name="connsiteY6" fmla="*/ 1073588 h 6857999"/>
              <a:gd name="connsiteX7" fmla="*/ 5021614 w 5735637"/>
              <a:gd name="connsiteY7" fmla="*/ 1073588 h 6857999"/>
              <a:gd name="connsiteX8" fmla="*/ 5021614 w 5735637"/>
              <a:gd name="connsiteY8" fmla="*/ 0 h 6857999"/>
              <a:gd name="connsiteX9" fmla="*/ 5735637 w 5735637"/>
              <a:gd name="connsiteY9" fmla="*/ 0 h 6857999"/>
              <a:gd name="connsiteX10" fmla="*/ 5735637 w 5735637"/>
              <a:gd name="connsiteY10" fmla="*/ 6857999 h 6857999"/>
              <a:gd name="connsiteX11" fmla="*/ 0 w 5735637"/>
              <a:gd name="connsiteY1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5637" h="6857999">
                <a:moveTo>
                  <a:pt x="3274461" y="6510338"/>
                </a:moveTo>
                <a:lnTo>
                  <a:pt x="3274461" y="6857999"/>
                </a:lnTo>
                <a:lnTo>
                  <a:pt x="5040313" y="6857999"/>
                </a:lnTo>
                <a:lnTo>
                  <a:pt x="5040313" y="6510338"/>
                </a:lnTo>
                <a:close/>
                <a:moveTo>
                  <a:pt x="0" y="0"/>
                </a:moveTo>
                <a:lnTo>
                  <a:pt x="3274459" y="0"/>
                </a:lnTo>
                <a:lnTo>
                  <a:pt x="3274459" y="1073588"/>
                </a:lnTo>
                <a:lnTo>
                  <a:pt x="5021614" y="1073588"/>
                </a:lnTo>
                <a:lnTo>
                  <a:pt x="5021614" y="0"/>
                </a:lnTo>
                <a:lnTo>
                  <a:pt x="5735637" y="0"/>
                </a:lnTo>
                <a:lnTo>
                  <a:pt x="5735637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Insert Picture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3951" y="4434843"/>
            <a:ext cx="4587818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 b="1" spc="-50" baseline="0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Presenter Name</a:t>
            </a:r>
            <a:endParaRPr lang="en-GB"/>
          </a:p>
        </p:txBody>
      </p:sp>
      <p:sp>
        <p:nvSpPr>
          <p:cNvPr id="2" name="Title 17">
            <a:extLst>
              <a:ext uri="{FF2B5EF4-FFF2-40B4-BE49-F238E27FC236}">
                <a16:creationId xmlns:a16="http://schemas.microsoft.com/office/drawing/2014/main" id="{347942DD-258F-8586-27EB-03C6ADA6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51" y="2894566"/>
            <a:ext cx="5021261" cy="1325563"/>
          </a:xfrm>
        </p:spPr>
        <p:txBody>
          <a:bodyPr/>
          <a:lstStyle>
            <a:lvl1pPr>
              <a:lnSpc>
                <a:spcPct val="100000"/>
              </a:lnSpc>
              <a:defRPr spc="-50" baseline="0"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657DE-D384-9A32-DC12-277DCAE5EC7B}"/>
              </a:ext>
            </a:extLst>
          </p:cNvPr>
          <p:cNvSpPr txBox="1">
            <a:spLocks/>
          </p:cNvSpPr>
          <p:nvPr userDrawn="1"/>
        </p:nvSpPr>
        <p:spPr>
          <a:xfrm>
            <a:off x="-1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rgbClr val="FFFFFF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rgbClr val="FFFFFF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694D4255-C86E-7B5B-FF19-0F4CB26C5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7DB37A1-585E-BFBA-0ABD-D8B48A303E76}"/>
              </a:ext>
            </a:extLst>
          </p:cNvPr>
          <p:cNvSpPr txBox="1">
            <a:spLocks/>
          </p:cNvSpPr>
          <p:nvPr userDrawn="1"/>
        </p:nvSpPr>
        <p:spPr>
          <a:xfrm>
            <a:off x="1864" y="6354978"/>
            <a:ext cx="693460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D24CB9-4BFB-EE5B-6970-C5EADD004BAA}"/>
              </a:ext>
            </a:extLst>
          </p:cNvPr>
          <p:cNvGrpSpPr/>
          <p:nvPr userDrawn="1"/>
        </p:nvGrpSpPr>
        <p:grpSpPr>
          <a:xfrm>
            <a:off x="0" y="3008866"/>
            <a:ext cx="306806" cy="347663"/>
            <a:chOff x="9730825" y="6510337"/>
            <a:chExt cx="1765852" cy="3476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71FB87-B833-E4D3-76E0-BD1F9A82B846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A39F73-ED70-FE84-BF15-572E66AFB5C4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29348A-C735-4531-F78C-5AADDBE15A11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5D6A01-32D1-F17C-EC61-238CAC6F0A82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821A2D3-36B9-EC29-BEB6-C610B189D8EB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44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13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Imag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6F1040C-582A-CF77-B2B8-3C20471C7F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56363" y="0"/>
            <a:ext cx="5735637" cy="6857999"/>
          </a:xfrm>
          <a:custGeom>
            <a:avLst/>
            <a:gdLst>
              <a:gd name="connsiteX0" fmla="*/ 3274461 w 5735637"/>
              <a:gd name="connsiteY0" fmla="*/ 6510338 h 6857999"/>
              <a:gd name="connsiteX1" fmla="*/ 3274461 w 5735637"/>
              <a:gd name="connsiteY1" fmla="*/ 6857999 h 6857999"/>
              <a:gd name="connsiteX2" fmla="*/ 5040313 w 5735637"/>
              <a:gd name="connsiteY2" fmla="*/ 6857999 h 6857999"/>
              <a:gd name="connsiteX3" fmla="*/ 5040313 w 5735637"/>
              <a:gd name="connsiteY3" fmla="*/ 6510338 h 6857999"/>
              <a:gd name="connsiteX4" fmla="*/ 0 w 5735637"/>
              <a:gd name="connsiteY4" fmla="*/ 0 h 6857999"/>
              <a:gd name="connsiteX5" fmla="*/ 3274459 w 5735637"/>
              <a:gd name="connsiteY5" fmla="*/ 0 h 6857999"/>
              <a:gd name="connsiteX6" fmla="*/ 3274459 w 5735637"/>
              <a:gd name="connsiteY6" fmla="*/ 1073588 h 6857999"/>
              <a:gd name="connsiteX7" fmla="*/ 5021614 w 5735637"/>
              <a:gd name="connsiteY7" fmla="*/ 1073588 h 6857999"/>
              <a:gd name="connsiteX8" fmla="*/ 5021614 w 5735637"/>
              <a:gd name="connsiteY8" fmla="*/ 0 h 6857999"/>
              <a:gd name="connsiteX9" fmla="*/ 5735637 w 5735637"/>
              <a:gd name="connsiteY9" fmla="*/ 0 h 6857999"/>
              <a:gd name="connsiteX10" fmla="*/ 5735637 w 5735637"/>
              <a:gd name="connsiteY10" fmla="*/ 6857999 h 6857999"/>
              <a:gd name="connsiteX11" fmla="*/ 0 w 5735637"/>
              <a:gd name="connsiteY1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5637" h="6857999">
                <a:moveTo>
                  <a:pt x="3274461" y="6510338"/>
                </a:moveTo>
                <a:lnTo>
                  <a:pt x="3274461" y="6857999"/>
                </a:lnTo>
                <a:lnTo>
                  <a:pt x="5040313" y="6857999"/>
                </a:lnTo>
                <a:lnTo>
                  <a:pt x="5040313" y="6510338"/>
                </a:lnTo>
                <a:close/>
                <a:moveTo>
                  <a:pt x="0" y="0"/>
                </a:moveTo>
                <a:lnTo>
                  <a:pt x="3274459" y="0"/>
                </a:lnTo>
                <a:lnTo>
                  <a:pt x="3274459" y="1073588"/>
                </a:lnTo>
                <a:lnTo>
                  <a:pt x="5021614" y="1073588"/>
                </a:lnTo>
                <a:lnTo>
                  <a:pt x="5021614" y="0"/>
                </a:lnTo>
                <a:lnTo>
                  <a:pt x="5735637" y="0"/>
                </a:lnTo>
                <a:lnTo>
                  <a:pt x="5735637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GB"/>
              <a:t>Insert Picture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2AFAED2-B92A-4D48-0342-B8D949678706}"/>
              </a:ext>
            </a:extLst>
          </p:cNvPr>
          <p:cNvSpPr txBox="1">
            <a:spLocks/>
          </p:cNvSpPr>
          <p:nvPr userDrawn="1"/>
        </p:nvSpPr>
        <p:spPr>
          <a:xfrm>
            <a:off x="1864" y="6354978"/>
            <a:ext cx="693460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F4DD055-12F2-527D-60BE-8EF423AD85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621" y="1608478"/>
            <a:ext cx="5032017" cy="47465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0"/>
              </a:defRPr>
            </a:lvl3pPr>
            <a:lvl4pPr>
              <a:defRPr sz="1000">
                <a:solidFill>
                  <a:schemeClr val="tx2"/>
                </a:solidFill>
                <a:latin typeface="Neue Haas Grotesk Text Pro" panose="020B05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30CC605A-3E38-5DFC-6224-EA017B48C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DF14640-6099-5E5A-EFE9-EBB1F26E2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503316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436211-DC4D-4CD0-31F1-175207C5E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503316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465A0D-37AD-603C-047B-9D0F2F3BF1D9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253259-7102-5180-6745-BC0D10E37EBD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E5DC58E-2BD8-7F46-C63B-A31EF3C3EE5C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260D40-E564-B0C7-66BF-562D9D1CCC11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8EAE9B-60E7-5B09-FEB6-28715D51D985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D25002-A350-CAB5-7112-6AE87E3E3E32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98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icture Placeholder 75">
            <a:extLst>
              <a:ext uri="{FF2B5EF4-FFF2-40B4-BE49-F238E27FC236}">
                <a16:creationId xmlns:a16="http://schemas.microsoft.com/office/drawing/2014/main" id="{9EB5FC4F-E6BE-31AE-602D-3E9B66D0BE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4887" y="0"/>
            <a:ext cx="7137112" cy="6858000"/>
          </a:xfrm>
          <a:custGeom>
            <a:avLst/>
            <a:gdLst>
              <a:gd name="connsiteX0" fmla="*/ 6423089 w 7137112"/>
              <a:gd name="connsiteY0" fmla="*/ 0 h 6858000"/>
              <a:gd name="connsiteX1" fmla="*/ 7137112 w 7137112"/>
              <a:gd name="connsiteY1" fmla="*/ 0 h 6858000"/>
              <a:gd name="connsiteX2" fmla="*/ 7137112 w 7137112"/>
              <a:gd name="connsiteY2" fmla="*/ 6858000 h 6858000"/>
              <a:gd name="connsiteX3" fmla="*/ 6441789 w 7137112"/>
              <a:gd name="connsiteY3" fmla="*/ 6858000 h 6858000"/>
              <a:gd name="connsiteX4" fmla="*/ 6441789 w 7137112"/>
              <a:gd name="connsiteY4" fmla="*/ 6510338 h 6858000"/>
              <a:gd name="connsiteX5" fmla="*/ 4675937 w 7137112"/>
              <a:gd name="connsiteY5" fmla="*/ 6510338 h 6858000"/>
              <a:gd name="connsiteX6" fmla="*/ 4675937 w 7137112"/>
              <a:gd name="connsiteY6" fmla="*/ 6616231 h 6858000"/>
              <a:gd name="connsiteX7" fmla="*/ 250734 w 7137112"/>
              <a:gd name="connsiteY7" fmla="*/ 5951750 h 6858000"/>
              <a:gd name="connsiteX8" fmla="*/ 0 w 7137112"/>
              <a:gd name="connsiteY8" fmla="*/ 5645882 h 6858000"/>
              <a:gd name="connsiteX9" fmla="*/ 1640 w 7137112"/>
              <a:gd name="connsiteY9" fmla="*/ 5645882 h 6858000"/>
              <a:gd name="connsiteX10" fmla="*/ 1640 w 7137112"/>
              <a:gd name="connsiteY10" fmla="*/ 1090882 h 6858000"/>
              <a:gd name="connsiteX11" fmla="*/ 252372 w 7137112"/>
              <a:gd name="connsiteY11" fmla="*/ 788490 h 6858000"/>
              <a:gd name="connsiteX12" fmla="*/ 4675934 w 7137112"/>
              <a:gd name="connsiteY12" fmla="*/ 209841 h 6858000"/>
              <a:gd name="connsiteX13" fmla="*/ 4675934 w 7137112"/>
              <a:gd name="connsiteY13" fmla="*/ 1073588 h 6858000"/>
              <a:gd name="connsiteX14" fmla="*/ 6423089 w 7137112"/>
              <a:gd name="connsiteY14" fmla="*/ 1073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37112" h="6858000">
                <a:moveTo>
                  <a:pt x="6423089" y="0"/>
                </a:moveTo>
                <a:lnTo>
                  <a:pt x="7137112" y="0"/>
                </a:lnTo>
                <a:lnTo>
                  <a:pt x="7137112" y="6858000"/>
                </a:lnTo>
                <a:lnTo>
                  <a:pt x="6441789" y="6858000"/>
                </a:lnTo>
                <a:lnTo>
                  <a:pt x="6441789" y="6510338"/>
                </a:lnTo>
                <a:lnTo>
                  <a:pt x="4675937" y="6510338"/>
                </a:lnTo>
                <a:lnTo>
                  <a:pt x="4675937" y="6616231"/>
                </a:lnTo>
                <a:lnTo>
                  <a:pt x="250734" y="5951750"/>
                </a:lnTo>
                <a:cubicBezTo>
                  <a:pt x="113077" y="5930897"/>
                  <a:pt x="0" y="5793603"/>
                  <a:pt x="0" y="5645882"/>
                </a:cubicBezTo>
                <a:lnTo>
                  <a:pt x="1640" y="5645882"/>
                </a:lnTo>
                <a:lnTo>
                  <a:pt x="1640" y="1090882"/>
                </a:lnTo>
                <a:cubicBezTo>
                  <a:pt x="1640" y="941424"/>
                  <a:pt x="113077" y="805869"/>
                  <a:pt x="252372" y="788490"/>
                </a:cubicBezTo>
                <a:lnTo>
                  <a:pt x="4675934" y="209841"/>
                </a:lnTo>
                <a:lnTo>
                  <a:pt x="4675934" y="1073588"/>
                </a:lnTo>
                <a:lnTo>
                  <a:pt x="6423089" y="10735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GB"/>
              <a:t>Insert Image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95326" y="1512691"/>
            <a:ext cx="3664238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CE341D-C2C2-C46D-A859-4A595AC0A74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5325" y="451955"/>
            <a:ext cx="3664237" cy="808585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en-US"/>
              <a:t>Click to edit section title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2AFAED2-B92A-4D48-0342-B8D949678706}"/>
              </a:ext>
            </a:extLst>
          </p:cNvPr>
          <p:cNvSpPr txBox="1">
            <a:spLocks/>
          </p:cNvSpPr>
          <p:nvPr userDrawn="1"/>
        </p:nvSpPr>
        <p:spPr>
          <a:xfrm>
            <a:off x="-1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CD8383C-6802-1B5F-711B-79FD50302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2062717"/>
            <a:ext cx="3664237" cy="429226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061D53-A255-02C2-84BE-B88B38E35D63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B7E83C1-A673-5577-634D-C4AD8A8CDEA7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FD2BFBE-8904-DC16-B33E-89665BA22256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70" name="Picture 17">
            <a:extLst>
              <a:ext uri="{FF2B5EF4-FFF2-40B4-BE49-F238E27FC236}">
                <a16:creationId xmlns:a16="http://schemas.microsoft.com/office/drawing/2014/main" id="{0FB88458-02AF-2FF7-E83C-92FB540C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4C9CAF06-FD81-E8C1-A9E1-23BF7E2F9935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358004-9733-62AA-AB8B-0E3BF1BB21E3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2046ED4-2C5E-5A49-9E1F-85FBD8CA25E5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31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Image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4D3E81-8114-0407-4334-5678F5DD7C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1496719"/>
            <a:ext cx="2879725" cy="2052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DB7D653-7B32-DE72-4727-9B9603231A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6137" y="1496719"/>
            <a:ext cx="2879725" cy="2052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A95D10B-089C-F1D8-38CA-0DEB7AD2DE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16950" y="1496719"/>
            <a:ext cx="2879725" cy="2052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E9039A-E350-08E8-E348-6696754BD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733286"/>
            <a:ext cx="2879725" cy="24325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E74ACC8-1DB1-0315-BD20-7361A41D8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6136" y="3733286"/>
            <a:ext cx="2879725" cy="24325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F6064BB-5763-E355-A705-C9148E1104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16950" y="3733286"/>
            <a:ext cx="2879725" cy="24325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F7C3A3D-E484-A1B8-61A8-F845D8CD131A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068B3252-7BDF-A537-5946-783A94DC2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0550D10-839C-3995-8E63-B1D278FDA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F6D61B9-347A-9F55-B2FD-2651E47BE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F675E3-0948-67BE-94C9-8135E4D81C52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E6FE15-1DF1-934F-FB6F-ACE7F9AE554C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2EA1DC-CFA7-2DBE-6548-365DB5EC5A6D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B8E1D5-8BFE-8455-308A-024054E820B3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B5ABB8-8452-5B35-C8AE-774C5D7A255B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4BC30C-0D7F-612A-EE0D-59C0F6A4A7FB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77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Image Columns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C98E7689-FDF4-0D46-2921-5B45CA33C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9009" y="1569465"/>
            <a:ext cx="2146094" cy="1725582"/>
          </a:xfrm>
          <a:custGeom>
            <a:avLst/>
            <a:gdLst>
              <a:gd name="connsiteX0" fmla="*/ 45244 w 2394871"/>
              <a:gd name="connsiteY0" fmla="*/ 296 h 4540492"/>
              <a:gd name="connsiteX1" fmla="*/ 2359438 w 2394871"/>
              <a:gd name="connsiteY1" fmla="*/ 350435 h 4540492"/>
              <a:gd name="connsiteX2" fmla="*/ 2394871 w 2394871"/>
              <a:gd name="connsiteY2" fmla="*/ 389202 h 4540492"/>
              <a:gd name="connsiteX3" fmla="*/ 2394871 w 2394871"/>
              <a:gd name="connsiteY3" fmla="*/ 4501430 h 4540492"/>
              <a:gd name="connsiteX4" fmla="*/ 2349627 w 2394871"/>
              <a:gd name="connsiteY4" fmla="*/ 4540197 h 4540492"/>
              <a:gd name="connsiteX5" fmla="*/ 35433 w 2394871"/>
              <a:gd name="connsiteY5" fmla="*/ 4190058 h 4540492"/>
              <a:gd name="connsiteX6" fmla="*/ 0 w 2394871"/>
              <a:gd name="connsiteY6" fmla="*/ 4151291 h 4540492"/>
              <a:gd name="connsiteX7" fmla="*/ 0 w 2394871"/>
              <a:gd name="connsiteY7" fmla="*/ 39063 h 4540492"/>
              <a:gd name="connsiteX8" fmla="*/ 45244 w 2394871"/>
              <a:gd name="connsiteY8" fmla="*/ 296 h 454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4871" h="4540492">
                <a:moveTo>
                  <a:pt x="45244" y="296"/>
                </a:moveTo>
                <a:lnTo>
                  <a:pt x="2359438" y="350435"/>
                </a:lnTo>
                <a:cubicBezTo>
                  <a:pt x="2379631" y="352816"/>
                  <a:pt x="2394871" y="369485"/>
                  <a:pt x="2394871" y="389202"/>
                </a:cubicBezTo>
                <a:lnTo>
                  <a:pt x="2394871" y="4501430"/>
                </a:lnTo>
                <a:cubicBezTo>
                  <a:pt x="2394871" y="4524862"/>
                  <a:pt x="2373630" y="4543054"/>
                  <a:pt x="2349627" y="4540197"/>
                </a:cubicBezTo>
                <a:lnTo>
                  <a:pt x="35433" y="4190058"/>
                </a:lnTo>
                <a:cubicBezTo>
                  <a:pt x="15240" y="4187677"/>
                  <a:pt x="0" y="4171008"/>
                  <a:pt x="0" y="4151291"/>
                </a:cubicBezTo>
                <a:lnTo>
                  <a:pt x="0" y="39063"/>
                </a:lnTo>
                <a:cubicBezTo>
                  <a:pt x="0" y="15631"/>
                  <a:pt x="21241" y="-2561"/>
                  <a:pt x="45244" y="29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32">
            <a:extLst>
              <a:ext uri="{FF2B5EF4-FFF2-40B4-BE49-F238E27FC236}">
                <a16:creationId xmlns:a16="http://schemas.microsoft.com/office/drawing/2014/main" id="{FB18BC7B-F6A8-00F5-5A83-517D0CF6CE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2297" y="1569465"/>
            <a:ext cx="2146094" cy="1725582"/>
          </a:xfrm>
          <a:custGeom>
            <a:avLst/>
            <a:gdLst>
              <a:gd name="connsiteX0" fmla="*/ 45244 w 2394871"/>
              <a:gd name="connsiteY0" fmla="*/ 296 h 4540492"/>
              <a:gd name="connsiteX1" fmla="*/ 2359438 w 2394871"/>
              <a:gd name="connsiteY1" fmla="*/ 350435 h 4540492"/>
              <a:gd name="connsiteX2" fmla="*/ 2394871 w 2394871"/>
              <a:gd name="connsiteY2" fmla="*/ 389202 h 4540492"/>
              <a:gd name="connsiteX3" fmla="*/ 2394871 w 2394871"/>
              <a:gd name="connsiteY3" fmla="*/ 4501430 h 4540492"/>
              <a:gd name="connsiteX4" fmla="*/ 2349627 w 2394871"/>
              <a:gd name="connsiteY4" fmla="*/ 4540197 h 4540492"/>
              <a:gd name="connsiteX5" fmla="*/ 35433 w 2394871"/>
              <a:gd name="connsiteY5" fmla="*/ 4190058 h 4540492"/>
              <a:gd name="connsiteX6" fmla="*/ 0 w 2394871"/>
              <a:gd name="connsiteY6" fmla="*/ 4151291 h 4540492"/>
              <a:gd name="connsiteX7" fmla="*/ 0 w 2394871"/>
              <a:gd name="connsiteY7" fmla="*/ 39063 h 4540492"/>
              <a:gd name="connsiteX8" fmla="*/ 45244 w 2394871"/>
              <a:gd name="connsiteY8" fmla="*/ 296 h 454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4871" h="4540492">
                <a:moveTo>
                  <a:pt x="45244" y="296"/>
                </a:moveTo>
                <a:lnTo>
                  <a:pt x="2359438" y="350435"/>
                </a:lnTo>
                <a:cubicBezTo>
                  <a:pt x="2379631" y="352816"/>
                  <a:pt x="2394871" y="369485"/>
                  <a:pt x="2394871" y="389202"/>
                </a:cubicBezTo>
                <a:lnTo>
                  <a:pt x="2394871" y="4501430"/>
                </a:lnTo>
                <a:cubicBezTo>
                  <a:pt x="2394871" y="4524862"/>
                  <a:pt x="2373630" y="4543054"/>
                  <a:pt x="2349627" y="4540197"/>
                </a:cubicBezTo>
                <a:lnTo>
                  <a:pt x="35433" y="4190058"/>
                </a:lnTo>
                <a:cubicBezTo>
                  <a:pt x="15240" y="4187677"/>
                  <a:pt x="0" y="4171008"/>
                  <a:pt x="0" y="4151291"/>
                </a:cubicBezTo>
                <a:lnTo>
                  <a:pt x="0" y="39063"/>
                </a:lnTo>
                <a:cubicBezTo>
                  <a:pt x="0" y="15631"/>
                  <a:pt x="21241" y="-2561"/>
                  <a:pt x="45244" y="29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32">
            <a:extLst>
              <a:ext uri="{FF2B5EF4-FFF2-40B4-BE49-F238E27FC236}">
                <a16:creationId xmlns:a16="http://schemas.microsoft.com/office/drawing/2014/main" id="{9F6B2F44-4E05-A172-EE1A-141953B5D5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70856" y="1569465"/>
            <a:ext cx="2146094" cy="1725582"/>
          </a:xfrm>
          <a:custGeom>
            <a:avLst/>
            <a:gdLst>
              <a:gd name="connsiteX0" fmla="*/ 45244 w 2394871"/>
              <a:gd name="connsiteY0" fmla="*/ 296 h 4540492"/>
              <a:gd name="connsiteX1" fmla="*/ 2359438 w 2394871"/>
              <a:gd name="connsiteY1" fmla="*/ 350435 h 4540492"/>
              <a:gd name="connsiteX2" fmla="*/ 2394871 w 2394871"/>
              <a:gd name="connsiteY2" fmla="*/ 389202 h 4540492"/>
              <a:gd name="connsiteX3" fmla="*/ 2394871 w 2394871"/>
              <a:gd name="connsiteY3" fmla="*/ 4501430 h 4540492"/>
              <a:gd name="connsiteX4" fmla="*/ 2349627 w 2394871"/>
              <a:gd name="connsiteY4" fmla="*/ 4540197 h 4540492"/>
              <a:gd name="connsiteX5" fmla="*/ 35433 w 2394871"/>
              <a:gd name="connsiteY5" fmla="*/ 4190058 h 4540492"/>
              <a:gd name="connsiteX6" fmla="*/ 0 w 2394871"/>
              <a:gd name="connsiteY6" fmla="*/ 4151291 h 4540492"/>
              <a:gd name="connsiteX7" fmla="*/ 0 w 2394871"/>
              <a:gd name="connsiteY7" fmla="*/ 39063 h 4540492"/>
              <a:gd name="connsiteX8" fmla="*/ 45244 w 2394871"/>
              <a:gd name="connsiteY8" fmla="*/ 296 h 454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4871" h="4540492">
                <a:moveTo>
                  <a:pt x="45244" y="296"/>
                </a:moveTo>
                <a:lnTo>
                  <a:pt x="2359438" y="350435"/>
                </a:lnTo>
                <a:cubicBezTo>
                  <a:pt x="2379631" y="352816"/>
                  <a:pt x="2394871" y="369485"/>
                  <a:pt x="2394871" y="389202"/>
                </a:cubicBezTo>
                <a:lnTo>
                  <a:pt x="2394871" y="4501430"/>
                </a:lnTo>
                <a:cubicBezTo>
                  <a:pt x="2394871" y="4524862"/>
                  <a:pt x="2373630" y="4543054"/>
                  <a:pt x="2349627" y="4540197"/>
                </a:cubicBezTo>
                <a:lnTo>
                  <a:pt x="35433" y="4190058"/>
                </a:lnTo>
                <a:cubicBezTo>
                  <a:pt x="15240" y="4187677"/>
                  <a:pt x="0" y="4171008"/>
                  <a:pt x="0" y="4151291"/>
                </a:cubicBezTo>
                <a:lnTo>
                  <a:pt x="0" y="39063"/>
                </a:lnTo>
                <a:cubicBezTo>
                  <a:pt x="0" y="15631"/>
                  <a:pt x="21241" y="-2561"/>
                  <a:pt x="45244" y="29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32">
            <a:extLst>
              <a:ext uri="{FF2B5EF4-FFF2-40B4-BE49-F238E27FC236}">
                <a16:creationId xmlns:a16="http://schemas.microsoft.com/office/drawing/2014/main" id="{8F9B4A23-694F-1290-3096-48CCDEADC3B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44920" y="1569465"/>
            <a:ext cx="2146094" cy="1725582"/>
          </a:xfrm>
          <a:custGeom>
            <a:avLst/>
            <a:gdLst>
              <a:gd name="connsiteX0" fmla="*/ 45244 w 2394871"/>
              <a:gd name="connsiteY0" fmla="*/ 296 h 4540492"/>
              <a:gd name="connsiteX1" fmla="*/ 2359438 w 2394871"/>
              <a:gd name="connsiteY1" fmla="*/ 350435 h 4540492"/>
              <a:gd name="connsiteX2" fmla="*/ 2394871 w 2394871"/>
              <a:gd name="connsiteY2" fmla="*/ 389202 h 4540492"/>
              <a:gd name="connsiteX3" fmla="*/ 2394871 w 2394871"/>
              <a:gd name="connsiteY3" fmla="*/ 4501430 h 4540492"/>
              <a:gd name="connsiteX4" fmla="*/ 2349627 w 2394871"/>
              <a:gd name="connsiteY4" fmla="*/ 4540197 h 4540492"/>
              <a:gd name="connsiteX5" fmla="*/ 35433 w 2394871"/>
              <a:gd name="connsiteY5" fmla="*/ 4190058 h 4540492"/>
              <a:gd name="connsiteX6" fmla="*/ 0 w 2394871"/>
              <a:gd name="connsiteY6" fmla="*/ 4151291 h 4540492"/>
              <a:gd name="connsiteX7" fmla="*/ 0 w 2394871"/>
              <a:gd name="connsiteY7" fmla="*/ 39063 h 4540492"/>
              <a:gd name="connsiteX8" fmla="*/ 45244 w 2394871"/>
              <a:gd name="connsiteY8" fmla="*/ 296 h 454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4871" h="4540492">
                <a:moveTo>
                  <a:pt x="45244" y="296"/>
                </a:moveTo>
                <a:lnTo>
                  <a:pt x="2359438" y="350435"/>
                </a:lnTo>
                <a:cubicBezTo>
                  <a:pt x="2379631" y="352816"/>
                  <a:pt x="2394871" y="369485"/>
                  <a:pt x="2394871" y="389202"/>
                </a:cubicBezTo>
                <a:lnTo>
                  <a:pt x="2394871" y="4501430"/>
                </a:lnTo>
                <a:cubicBezTo>
                  <a:pt x="2394871" y="4524862"/>
                  <a:pt x="2373630" y="4543054"/>
                  <a:pt x="2349627" y="4540197"/>
                </a:cubicBezTo>
                <a:lnTo>
                  <a:pt x="35433" y="4190058"/>
                </a:lnTo>
                <a:cubicBezTo>
                  <a:pt x="15240" y="4187677"/>
                  <a:pt x="0" y="4171008"/>
                  <a:pt x="0" y="4151291"/>
                </a:cubicBezTo>
                <a:lnTo>
                  <a:pt x="0" y="39063"/>
                </a:lnTo>
                <a:cubicBezTo>
                  <a:pt x="0" y="15631"/>
                  <a:pt x="21241" y="-2561"/>
                  <a:pt x="45244" y="29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8DD222E-2348-40D5-E645-CF4405132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3613276"/>
            <a:ext cx="2169778" cy="2520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CC964A0-9AFE-D189-5DAC-1618D16DC6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1132" y="3613276"/>
            <a:ext cx="2137260" cy="2520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EA0E13-F9A0-F78C-9A17-F56422B6E7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70856" y="3613276"/>
            <a:ext cx="2169778" cy="2520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2C3F889-7360-DFD9-D69D-A1E61F6D98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66662" y="3613276"/>
            <a:ext cx="2137260" cy="2520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31E6CF94-0ED7-876D-6019-E5D3A308E18C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C896CEB3-5A20-0660-B210-BFDB12413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BEFB54F-0E0C-2D69-2B8B-CA41DA916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3CE5172-0B76-AE1B-63EC-5E348AE3E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951F6D-79F8-C9A0-D4A3-41EF6622B1C7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C0C3DB-3B0B-71CF-16A6-A4D413024221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3C312B-C768-A916-A836-9A7F23FABE40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67D73D-F866-F7D2-2780-D54DF8742BAA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F73405-17B2-547A-F39F-7B3ED344E8B7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835683-38F6-CEB2-05CC-9E45339326C0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84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hart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E9039A-E350-08E8-E348-6696754BD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733286"/>
            <a:ext cx="2879725" cy="24325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E74ACC8-1DB1-0315-BD20-7361A41D8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6136" y="3733286"/>
            <a:ext cx="2879725" cy="24325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F6064BB-5763-E355-A705-C9148E1104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16950" y="3733286"/>
            <a:ext cx="2879725" cy="24325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F7C3A3D-E484-A1B8-61A8-F845D8CD131A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068B3252-7BDF-A537-5946-783A94DC2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0550D10-839C-3995-8E63-B1D278FDA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F6D61B9-347A-9F55-B2FD-2651E47BE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F675E3-0948-67BE-94C9-8135E4D81C52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E6FE15-1DF1-934F-FB6F-ACE7F9AE554C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2EA1DC-CFA7-2DBE-6548-365DB5EC5A6D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B8E1D5-8BFE-8455-308A-024054E820B3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B5ABB8-8452-5B35-C8AE-774C5D7A255B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4BC30C-0D7F-612A-EE0D-59C0F6A4A7FB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47E59E1-E985-153F-8B72-0628F6AA236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95325" y="1762983"/>
            <a:ext cx="2879725" cy="17811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04DCF252-0BD3-49B8-3784-3524AEBDFC1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656135" y="1762983"/>
            <a:ext cx="2879725" cy="17811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ACEE0AE0-B01B-831A-61F8-E35B5AA0108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616950" y="1762983"/>
            <a:ext cx="2879725" cy="17811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41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Chart Columns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F7C3A3D-E484-A1B8-61A8-F845D8CD131A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068B3252-7BDF-A537-5946-783A94DC2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0550D10-839C-3995-8E63-B1D278FDA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F6D61B9-347A-9F55-B2FD-2651E47BE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F675E3-0948-67BE-94C9-8135E4D81C52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E6FE15-1DF1-934F-FB6F-ACE7F9AE554C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2EA1DC-CFA7-2DBE-6548-365DB5EC5A6D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B8E1D5-8BFE-8455-308A-024054E820B3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B5ABB8-8452-5B35-C8AE-774C5D7A255B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4BC30C-0D7F-612A-EE0D-59C0F6A4A7FB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47E59E1-E985-153F-8B72-0628F6AA236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95325" y="1762983"/>
            <a:ext cx="2169779" cy="17811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04DCF252-0BD3-49B8-3784-3524AEBDFC1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95199" y="1762983"/>
            <a:ext cx="2133193" cy="17811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ACEE0AE0-B01B-831A-61F8-E35B5AA0108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458487" y="1762983"/>
            <a:ext cx="2182147" cy="17811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6BBBC832-72FA-2F46-DE05-A0ED8A676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3810000"/>
            <a:ext cx="2169778" cy="2324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FACF87B7-0327-E75F-7DAA-5938055E46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6611" y="3810000"/>
            <a:ext cx="2137260" cy="2324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9D58650-9606-2648-E31F-8B51FA0FFB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65378" y="3810000"/>
            <a:ext cx="2169778" cy="2324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370362F3-903F-FAF5-C3AB-6DB27A42605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66662" y="3810000"/>
            <a:ext cx="2137260" cy="2324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2A8E36AC-9A28-762A-42B9-D7AA7D1122E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9370729" y="1762983"/>
            <a:ext cx="2133193" cy="17811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29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Simple Ima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BBFCDD5-57E1-1265-1603-EE694E538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376" y="1496719"/>
            <a:ext cx="5021262" cy="466913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7D6E4C4-2B2E-69C7-9449-58859C293E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6363" y="1496720"/>
            <a:ext cx="5040312" cy="4669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Insert Image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E84BFBE-5974-A1C8-6AB3-0ED8BA19B7EA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0066DF08-F8C0-D7B4-A6B9-55E99DFCC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90277BB-3A62-4F0A-12EE-7D8684409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6332632-AEEA-4EFA-E66A-F2EF317E1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2B07C2-1690-C846-D22E-3FB4DE9EA0CF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9FAE42-A12B-AA5A-CF50-BA37D46B345A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06B582-9C01-844D-B641-0B7AF85F6BAB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E15E42-B231-AA9F-3E45-AECB8C9555D2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9290EF4-17DD-92B1-BFAA-568923F6175A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FFEAE6-B082-506A-7438-7822091C3767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810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Video Slide">
    <p:bg>
      <p:bgPr>
        <a:solidFill>
          <a:srgbClr val="EB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83C8617B-8F6E-D6F5-D91E-83004622C36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19689D56-DCC8-072B-91EF-FCFC35CC0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2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nten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2AFAED2-B92A-4D48-0342-B8D949678706}"/>
              </a:ext>
            </a:extLst>
          </p:cNvPr>
          <p:cNvSpPr txBox="1">
            <a:spLocks/>
          </p:cNvSpPr>
          <p:nvPr userDrawn="1"/>
        </p:nvSpPr>
        <p:spPr>
          <a:xfrm>
            <a:off x="4024" y="6354978"/>
            <a:ext cx="691301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9056DBA2-AE55-E21A-A849-50C1C79FA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396804-9B46-2F5C-CA1B-C75ADF094016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F8F941-EDE2-AE36-61B3-4DEECDB903F1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758A10-9D60-0F0A-FF89-5F91D61AC88D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5B37A-6868-AE82-B814-A96205C52F3D}"/>
              </a:ext>
            </a:extLst>
          </p:cNvPr>
          <p:cNvSpPr/>
          <p:nvPr userDrawn="1"/>
        </p:nvSpPr>
        <p:spPr>
          <a:xfrm rot="16200000">
            <a:off x="10439920" y="5801243"/>
            <a:ext cx="347662" cy="1765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D26EAE-D276-C82B-1D26-3EB5FC2DBD59}"/>
              </a:ext>
            </a:extLst>
          </p:cNvPr>
          <p:cNvSpPr/>
          <p:nvPr userDrawn="1"/>
        </p:nvSpPr>
        <p:spPr>
          <a:xfrm rot="16200000">
            <a:off x="10526183" y="5714979"/>
            <a:ext cx="175135" cy="1765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60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C6B8007-4601-18B5-BAB1-6523FF4C55F2}"/>
              </a:ext>
            </a:extLst>
          </p:cNvPr>
          <p:cNvGrpSpPr/>
          <p:nvPr userDrawn="1"/>
        </p:nvGrpSpPr>
        <p:grpSpPr>
          <a:xfrm rot="5400000">
            <a:off x="5478079" y="144078"/>
            <a:ext cx="6857999" cy="6569843"/>
            <a:chOff x="-2" y="-5690614"/>
            <a:chExt cx="12192002" cy="65698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D66EBD-0EA5-0F38-C1E7-3C9E8E6576BE}"/>
                </a:ext>
              </a:extLst>
            </p:cNvPr>
            <p:cNvSpPr/>
            <p:nvPr userDrawn="1"/>
          </p:nvSpPr>
          <p:spPr>
            <a:xfrm rot="16200000">
              <a:off x="5972400" y="-5340370"/>
              <a:ext cx="247197" cy="12192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15AE1F-D0FA-E852-B451-DA334D0D33D8}"/>
                </a:ext>
              </a:extLst>
            </p:cNvPr>
            <p:cNvSpPr/>
            <p:nvPr userDrawn="1"/>
          </p:nvSpPr>
          <p:spPr>
            <a:xfrm rot="16200000">
              <a:off x="2933932" y="-8624547"/>
              <a:ext cx="6324136" cy="12192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2AFAED2-B92A-4D48-0342-B8D949678706}"/>
              </a:ext>
            </a:extLst>
          </p:cNvPr>
          <p:cNvSpPr txBox="1">
            <a:spLocks/>
          </p:cNvSpPr>
          <p:nvPr userDrawn="1"/>
        </p:nvSpPr>
        <p:spPr>
          <a:xfrm>
            <a:off x="11475362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AA9507-84FD-3743-9534-8508444D8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345" y="3832641"/>
            <a:ext cx="4936018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33771AA-C850-EEF7-261C-E7ED743D1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345" y="2195529"/>
            <a:ext cx="4936019" cy="1233471"/>
          </a:xfrm>
        </p:spPr>
        <p:txBody>
          <a:bodyPr/>
          <a:lstStyle>
            <a:lvl1pPr>
              <a:defRPr sz="4200" spc="-50" baseline="0">
                <a:solidFill>
                  <a:srgbClr val="FFFFFF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en-US"/>
              <a:t>Click to edit title style</a:t>
            </a:r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F4DD055-12F2-527D-60BE-8EF423AD85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9346" y="4534157"/>
            <a:ext cx="4936018" cy="1084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Neue Haas Grotesk Text Pro" panose="020B05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E9A923-E0A1-3AC5-A43E-47A34EF157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61954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062D36F3-2AC3-33F5-FBB3-439D99AC1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30822" y="-7338"/>
            <a:ext cx="1747155" cy="15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2AFAED2-B92A-4D48-0342-B8D949678706}"/>
              </a:ext>
            </a:extLst>
          </p:cNvPr>
          <p:cNvSpPr txBox="1">
            <a:spLocks/>
          </p:cNvSpPr>
          <p:nvPr userDrawn="1"/>
        </p:nvSpPr>
        <p:spPr>
          <a:xfrm>
            <a:off x="4024" y="6354978"/>
            <a:ext cx="691301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9056DBA2-AE55-E21A-A849-50C1C79FA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45AF95A-5BEC-3065-E795-371B63684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CB175EB-9B86-A25A-2982-ECB20C9A8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776" y="1496718"/>
            <a:ext cx="10794900" cy="4669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C31E5F7-36EE-C553-E29E-9C3347E45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396804-9B46-2F5C-CA1B-C75ADF094016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F8F941-EDE2-AE36-61B3-4DEECDB903F1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758A10-9D60-0F0A-FF89-5F91D61AC88D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5B37A-6868-AE82-B814-A96205C52F3D}"/>
              </a:ext>
            </a:extLst>
          </p:cNvPr>
          <p:cNvSpPr/>
          <p:nvPr userDrawn="1"/>
        </p:nvSpPr>
        <p:spPr>
          <a:xfrm rot="16200000">
            <a:off x="10439920" y="5801243"/>
            <a:ext cx="347662" cy="1765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D26EAE-D276-C82B-1D26-3EB5FC2DBD59}"/>
              </a:ext>
            </a:extLst>
          </p:cNvPr>
          <p:cNvSpPr/>
          <p:nvPr userDrawn="1"/>
        </p:nvSpPr>
        <p:spPr>
          <a:xfrm rot="16200000">
            <a:off x="10526183" y="5714979"/>
            <a:ext cx="175135" cy="1765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9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ata Char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63518C8-C94C-6A11-661C-45DE514528D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456362" y="1496606"/>
            <a:ext cx="5040313" cy="46692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Data Chart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0581E0-1F45-2CC0-DC97-317A5DDE1BF1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A3A06C0B-C429-6CF6-250A-A2A56A6CE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81DBB37-68C9-2B7C-053F-DC1999386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776" y="1496719"/>
            <a:ext cx="5033862" cy="4667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E8EDD-D272-EAAA-1762-DF8203EA38D1}"/>
              </a:ext>
            </a:extLst>
          </p:cNvPr>
          <p:cNvSpPr/>
          <p:nvPr userDrawn="1"/>
        </p:nvSpPr>
        <p:spPr>
          <a:xfrm rot="16200000">
            <a:off x="10526183" y="5714979"/>
            <a:ext cx="175135" cy="176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E0BC1B4-56B2-D87A-8753-ADD9C58F4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1F1C46-B832-10E2-8F80-D6F004C28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69EBF-FB32-3318-587E-5C61E096A79D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4687AC-C0AC-5854-6A7E-AE491C6BED2C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55397-AF41-2F81-0DC6-B56F6C6C7203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9EEC37-230A-0D18-B6DD-14DAA3789EDD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1C1371-D37C-DD6C-F0A7-5F61B76AE5CF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B365CB-C093-6D52-5017-F2668AB557D1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15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Data Chart Full Widt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63518C8-C94C-6A11-661C-45DE514528D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01776" y="1496606"/>
            <a:ext cx="10776202" cy="37212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Data Chart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0581E0-1F45-2CC0-DC97-317A5DDE1BF1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A3A06C0B-C429-6CF6-250A-A2A56A6CE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81DBB37-68C9-2B7C-053F-DC1999386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606" y="5444900"/>
            <a:ext cx="10754371" cy="94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E8EDD-D272-EAAA-1762-DF8203EA38D1}"/>
              </a:ext>
            </a:extLst>
          </p:cNvPr>
          <p:cNvSpPr/>
          <p:nvPr userDrawn="1"/>
        </p:nvSpPr>
        <p:spPr>
          <a:xfrm rot="16200000">
            <a:off x="10526183" y="5714979"/>
            <a:ext cx="175135" cy="176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E0BC1B4-56B2-D87A-8753-ADD9C58F4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1F1C46-B832-10E2-8F80-D6F004C28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69EBF-FB32-3318-587E-5C61E096A79D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4687AC-C0AC-5854-6A7E-AE491C6BED2C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55397-AF41-2F81-0DC6-B56F6C6C7203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9EEC37-230A-0D18-B6DD-14DAA3789EDD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1C1371-D37C-DD6C-F0A7-5F61B76AE5CF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B365CB-C093-6D52-5017-F2668AB557D1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0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Data Chart Full Width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63518C8-C94C-6A11-661C-45DE514528D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01776" y="1496606"/>
            <a:ext cx="10776202" cy="46944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Data Chart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0581E0-1F45-2CC0-DC97-317A5DDE1BF1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A3A06C0B-C429-6CF6-250A-A2A56A6CE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8E8EDD-D272-EAAA-1762-DF8203EA38D1}"/>
              </a:ext>
            </a:extLst>
          </p:cNvPr>
          <p:cNvSpPr/>
          <p:nvPr userDrawn="1"/>
        </p:nvSpPr>
        <p:spPr>
          <a:xfrm rot="16200000">
            <a:off x="10526183" y="5714979"/>
            <a:ext cx="175135" cy="176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E0BC1B4-56B2-D87A-8753-ADD9C58F4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1F1C46-B832-10E2-8F80-D6F004C28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69EBF-FB32-3318-587E-5C61E096A79D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4687AC-C0AC-5854-6A7E-AE491C6BED2C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55397-AF41-2F81-0DC6-B56F6C6C7203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9EEC37-230A-0D18-B6DD-14DAA3789EDD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1C1371-D37C-DD6C-F0A7-5F61B76AE5CF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B365CB-C093-6D52-5017-F2668AB557D1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20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able Char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4E5E7F2B-FB66-FF94-AF03-F70C32D32018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456363" y="1496720"/>
            <a:ext cx="5021262" cy="46677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a Table Chart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F8F5B53-0806-595C-2A31-5B934577B974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C09C7A36-B666-46FE-62D0-CC33530446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F36CC5E-0BBE-B9ED-C306-551DA8C61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776" y="1496719"/>
            <a:ext cx="5033862" cy="4667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4FC765-DA0B-DF55-6261-D550AC2A56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35B00DC-0526-78A4-3E2F-113B96ADF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A6926C-90BF-486A-4493-661CF239836A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252537-25A4-53D9-8709-52C5938C20C2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5149FA-ABB5-6677-DF24-E1DCD0F2C2EF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8E0B5E-47EE-D4A3-8C48-4F60E85CBC61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525ABE-9EB1-081F-9708-FBBD11999510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03C929-A710-435E-6E86-F632F1918A6F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57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able Chart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4E5E7F2B-FB66-FF94-AF03-F70C32D32018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701775" y="1496720"/>
            <a:ext cx="10775850" cy="46677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a Table Chart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F8F5B53-0806-595C-2A31-5B934577B974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C09C7A36-B666-46FE-62D0-CC33530446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64FC765-DA0B-DF55-6261-D550AC2A56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35B00DC-0526-78A4-3E2F-113B96ADF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00E1E0-5CC6-2CF8-8851-16E7ACE9FBE0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FEDFA1-DE58-304E-312E-A6564DFFA942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EC1DDB-1920-BFA8-591B-493A7B516540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A68D9-A000-1FC0-956E-FD65496B7084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C42C38-61A8-0CD6-E2E5-CF01C0B951A6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862F99-0F85-C330-2B87-E18079E20FEA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63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wo Colum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600DB78-6757-17C8-74DA-B2DD44DC9169}"/>
              </a:ext>
            </a:extLst>
          </p:cNvPr>
          <p:cNvSpPr txBox="1">
            <a:spLocks/>
          </p:cNvSpPr>
          <p:nvPr userDrawn="1"/>
        </p:nvSpPr>
        <p:spPr>
          <a:xfrm>
            <a:off x="4598" y="6354978"/>
            <a:ext cx="719009" cy="503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NeueHaasGroteskDisp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763B86-6BAB-4B36-AE9B-BC3BB94D15CA}" type="slidenum">
              <a:rPr lang="en-GB" smtClean="0">
                <a:solidFill>
                  <a:schemeClr val="tx1"/>
                </a:solidFill>
                <a:latin typeface="Neue Haas Grotesk Text Pro" panose="020B0504020202020204" pitchFamily="34" charset="0"/>
              </a:rPr>
              <a:pPr algn="ctr"/>
              <a:t>‹#›</a:t>
            </a:fld>
            <a:endParaRPr lang="en-GB">
              <a:solidFill>
                <a:schemeClr val="tx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6E46ECA1-5FBD-169E-4C6E-FDD56C312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66680E0-5618-0997-26BE-0144AC201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776" y="1496719"/>
            <a:ext cx="5033862" cy="4667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1EAB1AC-49F4-28F9-3996-F9DFB79D9C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4114" y="1496719"/>
            <a:ext cx="5033862" cy="4667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Neue Haas Grotesk Text Pro" panose="020B05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Neue Haas Grotesk Tex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84F5CBC-D50A-13A5-4C43-CFDC06EC7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75" y="449544"/>
            <a:ext cx="8651775" cy="347662"/>
          </a:xfrm>
        </p:spPr>
        <p:txBody>
          <a:bodyPr/>
          <a:lstStyle>
            <a:lvl1pPr>
              <a:defRPr sz="32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36D590E-C484-3044-A454-E4D68710A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5" y="998025"/>
            <a:ext cx="8651775" cy="297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CC512D-9AFE-75F5-7CB9-E2095AA7628A}"/>
              </a:ext>
            </a:extLst>
          </p:cNvPr>
          <p:cNvGrpSpPr/>
          <p:nvPr userDrawn="1"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9CE24D-CCDF-0FB6-BE18-D13AA16B007A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25CF96-89AF-A35E-30ED-88879C168543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C575CB-6676-1EA0-F0C9-88587B32C817}"/>
              </a:ext>
            </a:extLst>
          </p:cNvPr>
          <p:cNvGrpSpPr/>
          <p:nvPr userDrawn="1"/>
        </p:nvGrpSpPr>
        <p:grpSpPr>
          <a:xfrm>
            <a:off x="9730825" y="6510338"/>
            <a:ext cx="1765852" cy="347662"/>
            <a:chOff x="9730825" y="6510338"/>
            <a:chExt cx="1765852" cy="34766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434263-B9F8-23A7-D712-55DD211C7DCC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6CE095-4451-887A-4F7C-FB61CD81D301}"/>
                </a:ext>
              </a:extLst>
            </p:cNvPr>
            <p:cNvSpPr/>
            <p:nvPr userDrawn="1"/>
          </p:nvSpPr>
          <p:spPr>
            <a:xfrm rot="16200000">
              <a:off x="10526183" y="5723562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26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228328-095E-12B5-83DC-08F2F7AE9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" y="6356350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  <a:latin typeface="Neue Haas Grotesk Text Pro" panose="020B0504020202020204" pitchFamily="34" charset="0"/>
              </a:defRPr>
            </a:lvl1pPr>
          </a:lstStyle>
          <a:p>
            <a:fld id="{87763B86-6BAB-4B36-AE9B-BC3BB94D15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65500-B747-5B9A-7F7F-5A57D32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61" y="1564413"/>
            <a:ext cx="10792114" cy="4739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4E178-203B-8BDB-68E6-DB3020609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561" y="2470030"/>
            <a:ext cx="10792114" cy="30862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207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68" r:id="rId3"/>
    <p:sldLayoutId id="2147483690" r:id="rId4"/>
    <p:sldLayoutId id="2147483700" r:id="rId5"/>
    <p:sldLayoutId id="2147483701" r:id="rId6"/>
    <p:sldLayoutId id="2147483691" r:id="rId7"/>
    <p:sldLayoutId id="2147483697" r:id="rId8"/>
    <p:sldLayoutId id="2147483692" r:id="rId9"/>
    <p:sldLayoutId id="2147483687" r:id="rId10"/>
    <p:sldLayoutId id="2147483686" r:id="rId11"/>
    <p:sldLayoutId id="2147483689" r:id="rId12"/>
    <p:sldLayoutId id="2147483693" r:id="rId13"/>
    <p:sldLayoutId id="2147483694" r:id="rId14"/>
    <p:sldLayoutId id="2147483698" r:id="rId15"/>
    <p:sldLayoutId id="2147483699" r:id="rId16"/>
    <p:sldLayoutId id="2147483695" r:id="rId17"/>
    <p:sldLayoutId id="2147483696" r:id="rId18"/>
    <p:sldLayoutId id="214748370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b="1" i="0" kern="1200" spc="0" baseline="0">
          <a:solidFill>
            <a:schemeClr val="tx2"/>
          </a:solidFill>
          <a:latin typeface="Neue Haas Grotesk Text Pro" panose="020B0504020202020204" pitchFamily="34" charset="0"/>
          <a:ea typeface="Helvetica Neue" panose="02000503000000020004" pitchFamily="2"/>
          <a:cs typeface="Helvetica Neue" panose="02000503000000020004" pitchFamily="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Neue Haas Grotesk Text Pro" panose="020B0504020202020204" pitchFamily="34" charset="0"/>
          <a:ea typeface="Helvetica Neue" panose="02000503000000020004" pitchFamily="2"/>
          <a:cs typeface="Helvetica Neue" panose="02000503000000020004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Neue Haas Grotesk Text Pro" panose="020B0504020202020204" pitchFamily="34" charset="0"/>
          <a:ea typeface="Helvetica Neue" panose="02000503000000020004" pitchFamily="2"/>
          <a:cs typeface="Helvetica Neue" panose="02000503000000020004" pitchFamily="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Neue Haas Grotesk Text Pro" panose="020B0504020202020204" pitchFamily="34" charset="0"/>
          <a:ea typeface="Helvetica Neue" panose="02000503000000020004" pitchFamily="2"/>
          <a:cs typeface="Helvetica Neue" panose="02000503000000020004" pitchFamily="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000" kern="1200">
          <a:solidFill>
            <a:schemeClr val="tx2"/>
          </a:solidFill>
          <a:latin typeface="Neue Haas Grotesk Text Pro" panose="020B0504020202020204" pitchFamily="34" charset="0"/>
          <a:ea typeface="Helvetica Neue" panose="02000503000000020004" pitchFamily="2"/>
          <a:cs typeface="Helvetica Neue" panose="02000503000000020004" pitchFamily="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000" kern="1200">
          <a:solidFill>
            <a:schemeClr val="bg2"/>
          </a:solidFill>
          <a:latin typeface="Neue Haas Grotesk Text Pro" panose="020B0504020202020204" pitchFamily="34" charset="0"/>
          <a:ea typeface="Helvetica Neue" panose="02000503000000020004" pitchFamily="2"/>
          <a:cs typeface="Helvetica Neue" panose="02000503000000020004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453" userDrawn="1">
          <p15:clr>
            <a:srgbClr val="F26B43"/>
          </p15:clr>
        </p15:guide>
        <p15:guide id="8" pos="3613" userDrawn="1">
          <p15:clr>
            <a:srgbClr val="F26B43"/>
          </p15:clr>
        </p15:guide>
        <p15:guide id="9" pos="4067" userDrawn="1">
          <p15:clr>
            <a:srgbClr val="F26B43"/>
          </p15:clr>
        </p15:guide>
        <p15:guide id="10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945022C6-6E69-38D7-47BF-660EDD7B7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Shipping Routes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CF91E5-328B-B334-546D-30F57041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Port of Liverpool</a:t>
            </a:r>
            <a:br>
              <a:rPr lang="en-GB"/>
            </a:br>
            <a:r>
              <a:rPr lang="en-GB"/>
              <a:t>Terminal 2</a:t>
            </a:r>
          </a:p>
        </p:txBody>
      </p:sp>
      <p:pic>
        <p:nvPicPr>
          <p:cNvPr id="3" name="Picture Placeholder 2" descr="A cargo ship on the water&#10;&#10;Description automatically generated">
            <a:extLst>
              <a:ext uri="{FF2B5EF4-FFF2-40B4-BE49-F238E27FC236}">
                <a16:creationId xmlns:a16="http://schemas.microsoft.com/office/drawing/2014/main" id="{5C4ED965-65B7-02D9-6E81-6E3D5F1CCC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599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AED5D-8BE9-8749-E048-1EF363B9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73"/>
            <a:ext cx="12191999" cy="6854652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9101E56E-63F9-7C40-AE0B-062B4AEF6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359FBB-9A20-778F-7004-D6D1D3670D05}"/>
              </a:ext>
            </a:extLst>
          </p:cNvPr>
          <p:cNvGrpSpPr/>
          <p:nvPr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13CE44-95AF-9E83-74D5-C4834E877016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ABFCE5-A3F6-D11A-C0B6-89E699670136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141B0-8DF2-4F09-A2AC-6AD5EE083517}"/>
              </a:ext>
            </a:extLst>
          </p:cNvPr>
          <p:cNvSpPr/>
          <p:nvPr/>
        </p:nvSpPr>
        <p:spPr>
          <a:xfrm rot="16200000">
            <a:off x="10439920" y="5801243"/>
            <a:ext cx="347662" cy="1765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FEB8E2-19D4-8D4D-325F-335CBF0DC8DA}"/>
              </a:ext>
            </a:extLst>
          </p:cNvPr>
          <p:cNvSpPr/>
          <p:nvPr/>
        </p:nvSpPr>
        <p:spPr>
          <a:xfrm rot="16200000">
            <a:off x="10526183" y="5714979"/>
            <a:ext cx="175135" cy="1765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6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AED5D-8BE9-8749-E048-1EF363B9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73"/>
            <a:ext cx="12191999" cy="6854652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9101E56E-63F9-7C40-AE0B-062B4AEF6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359FBB-9A20-778F-7004-D6D1D3670D05}"/>
              </a:ext>
            </a:extLst>
          </p:cNvPr>
          <p:cNvGrpSpPr/>
          <p:nvPr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13CE44-95AF-9E83-74D5-C4834E877016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ABFCE5-A3F6-D11A-C0B6-89E699670136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141B0-8DF2-4F09-A2AC-6AD5EE083517}"/>
              </a:ext>
            </a:extLst>
          </p:cNvPr>
          <p:cNvSpPr/>
          <p:nvPr/>
        </p:nvSpPr>
        <p:spPr>
          <a:xfrm rot="16200000">
            <a:off x="10439920" y="5801243"/>
            <a:ext cx="347662" cy="1765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FEB8E2-19D4-8D4D-325F-335CBF0DC8DA}"/>
              </a:ext>
            </a:extLst>
          </p:cNvPr>
          <p:cNvSpPr/>
          <p:nvPr/>
        </p:nvSpPr>
        <p:spPr>
          <a:xfrm rot="16200000">
            <a:off x="10526183" y="5714979"/>
            <a:ext cx="175135" cy="1765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8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AED5D-8BE9-8749-E048-1EF363B9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347"/>
            <a:ext cx="12191999" cy="6854652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9101E56E-63F9-7C40-AE0B-062B4AEF6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359FBB-9A20-778F-7004-D6D1D3670D05}"/>
              </a:ext>
            </a:extLst>
          </p:cNvPr>
          <p:cNvGrpSpPr/>
          <p:nvPr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13CE44-95AF-9E83-74D5-C4834E877016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ABFCE5-A3F6-D11A-C0B6-89E699670136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141B0-8DF2-4F09-A2AC-6AD5EE083517}"/>
              </a:ext>
            </a:extLst>
          </p:cNvPr>
          <p:cNvSpPr/>
          <p:nvPr/>
        </p:nvSpPr>
        <p:spPr>
          <a:xfrm rot="16200000">
            <a:off x="10439920" y="5801243"/>
            <a:ext cx="347662" cy="1765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FEB8E2-19D4-8D4D-325F-335CBF0DC8DA}"/>
              </a:ext>
            </a:extLst>
          </p:cNvPr>
          <p:cNvSpPr/>
          <p:nvPr/>
        </p:nvSpPr>
        <p:spPr>
          <a:xfrm rot="16200000">
            <a:off x="10526183" y="5714979"/>
            <a:ext cx="175135" cy="1765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1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AED5D-8BE9-8749-E048-1EF363B9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347"/>
            <a:ext cx="12191998" cy="6854652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9101E56E-63F9-7C40-AE0B-062B4AEF6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22" y="0"/>
            <a:ext cx="1747155" cy="10735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359FBB-9A20-778F-7004-D6D1D3670D05}"/>
              </a:ext>
            </a:extLst>
          </p:cNvPr>
          <p:cNvGrpSpPr/>
          <p:nvPr/>
        </p:nvGrpSpPr>
        <p:grpSpPr>
          <a:xfrm>
            <a:off x="0" y="442912"/>
            <a:ext cx="306806" cy="347663"/>
            <a:chOff x="9730825" y="6510337"/>
            <a:chExt cx="1765852" cy="3476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13CE44-95AF-9E83-74D5-C4834E877016}"/>
                </a:ext>
              </a:extLst>
            </p:cNvPr>
            <p:cNvSpPr/>
            <p:nvPr userDrawn="1"/>
          </p:nvSpPr>
          <p:spPr>
            <a:xfrm rot="16200000">
              <a:off x="10439920" y="5801243"/>
              <a:ext cx="347662" cy="17658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ABFCE5-A3F6-D11A-C0B6-89E699670136}"/>
                </a:ext>
              </a:extLst>
            </p:cNvPr>
            <p:cNvSpPr/>
            <p:nvPr userDrawn="1"/>
          </p:nvSpPr>
          <p:spPr>
            <a:xfrm rot="16200000">
              <a:off x="10526183" y="5714979"/>
              <a:ext cx="175135" cy="17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141B0-8DF2-4F09-A2AC-6AD5EE083517}"/>
              </a:ext>
            </a:extLst>
          </p:cNvPr>
          <p:cNvSpPr/>
          <p:nvPr/>
        </p:nvSpPr>
        <p:spPr>
          <a:xfrm rot="16200000">
            <a:off x="10439920" y="5801243"/>
            <a:ext cx="347662" cy="1765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FEB8E2-19D4-8D4D-325F-335CBF0DC8DA}"/>
              </a:ext>
            </a:extLst>
          </p:cNvPr>
          <p:cNvSpPr/>
          <p:nvPr/>
        </p:nvSpPr>
        <p:spPr>
          <a:xfrm rot="16200000">
            <a:off x="10526183" y="5714979"/>
            <a:ext cx="175135" cy="1765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4129"/>
      </p:ext>
    </p:extLst>
  </p:cSld>
  <p:clrMapOvr>
    <a:masterClrMapping/>
  </p:clrMapOvr>
</p:sld>
</file>

<file path=ppt/theme/theme1.xml><?xml version="1.0" encoding="utf-8"?>
<a:theme xmlns:a="http://schemas.openxmlformats.org/drawingml/2006/main" name="Navy Master">
  <a:themeElements>
    <a:clrScheme name="Peel Ports Group Palette">
      <a:dk1>
        <a:srgbClr val="1F1F1F"/>
      </a:dk1>
      <a:lt1>
        <a:srgbClr val="FFFFFF"/>
      </a:lt1>
      <a:dk2>
        <a:srgbClr val="5C5C5B"/>
      </a:dk2>
      <a:lt2>
        <a:srgbClr val="FFFFFF"/>
      </a:lt2>
      <a:accent1>
        <a:srgbClr val="0B3A4B"/>
      </a:accent1>
      <a:accent2>
        <a:srgbClr val="00AEA5"/>
      </a:accent2>
      <a:accent3>
        <a:srgbClr val="820A5F"/>
      </a:accent3>
      <a:accent4>
        <a:srgbClr val="E73C32"/>
      </a:accent4>
      <a:accent5>
        <a:srgbClr val="F28F1A"/>
      </a:accent5>
      <a:accent6>
        <a:srgbClr val="0075BF"/>
      </a:accent6>
      <a:hlink>
        <a:srgbClr val="E73C32"/>
      </a:hlink>
      <a:folHlink>
        <a:srgbClr val="00AEA5"/>
      </a:folHlink>
    </a:clrScheme>
    <a:fontScheme name="Peel Por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el Ports Group PowerPoint" id="{68CE1209-F086-4D5C-91A0-E8445DFE6600}" vid="{3C911698-3BC3-45E1-B92D-F4245B5E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ADE61DF623A64ABB29E7F3C6F6AB7B" ma:contentTypeVersion="12" ma:contentTypeDescription="Create a new document." ma:contentTypeScope="" ma:versionID="7fa6e433a86ba46673663483303522d1">
  <xsd:schema xmlns:xsd="http://www.w3.org/2001/XMLSchema" xmlns:xs="http://www.w3.org/2001/XMLSchema" xmlns:p="http://schemas.microsoft.com/office/2006/metadata/properties" xmlns:ns2="7e699b53-f357-4496-b636-30a8dd0fbe5c" xmlns:ns3="8d83815b-866c-4331-8429-8704fb29be8e" targetNamespace="http://schemas.microsoft.com/office/2006/metadata/properties" ma:root="true" ma:fieldsID="fdcfbbaaa7cf717b9c1d85d0082dfbbb" ns2:_="" ns3:_="">
    <xsd:import namespace="7e699b53-f357-4496-b636-30a8dd0fbe5c"/>
    <xsd:import namespace="8d83815b-866c-4331-8429-8704fb29be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99b53-f357-4496-b636-30a8dd0fbe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35ce4e-f784-49e1-84db-26039366ca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3815b-866c-4331-8429-8704fb29be8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d83815b-866c-4331-8429-8704fb29be8e">
      <UserInfo>
        <DisplayName>Stephen Carr</DisplayName>
        <AccountId>29</AccountId>
        <AccountType/>
      </UserInfo>
      <UserInfo>
        <DisplayName>Kelly Ralph</DisplayName>
        <AccountId>17</AccountId>
        <AccountType/>
      </UserInfo>
      <UserInfo>
        <DisplayName>Nathan Alemany</DisplayName>
        <AccountId>21</AccountId>
        <AccountType/>
      </UserInfo>
    </SharedWithUsers>
    <lcf76f155ced4ddcb4097134ff3c332f xmlns="7e699b53-f357-4496-b636-30a8dd0fbe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DC2260-671E-45BA-B55A-2912E0D4C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99b53-f357-4496-b636-30a8dd0fbe5c"/>
    <ds:schemaRef ds:uri="8d83815b-866c-4331-8429-8704fb29be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DEB6B-9B99-4379-B75F-46C35D7347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8A429-F120-45C5-A6B3-46C7D393BB84}">
  <ds:schemaRefs>
    <ds:schemaRef ds:uri="34517bc3-c10c-43ac-a209-138faba6a60e"/>
    <ds:schemaRef ds:uri="8cd210e3-881f-465c-9cf8-60861f1426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d83815b-866c-4331-8429-8704fb29be8e"/>
    <ds:schemaRef ds:uri="7e699b53-f357-4496-b636-30a8dd0fbe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Peel Ports Group Brand PowerPoint</Template>
  <TotalTime>0</TotalTim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Navy Master</vt:lpstr>
      <vt:lpstr>Port of Liverpool Terminal 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of Liverpool Terminal 2</dc:title>
  <dc:creator>Scott Grant</dc:creator>
  <cp:revision>2</cp:revision>
  <dcterms:created xsi:type="dcterms:W3CDTF">2024-07-03T14:50:47Z</dcterms:created>
  <dcterms:modified xsi:type="dcterms:W3CDTF">2024-07-15T15:40:39Z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0x0101002C23A451BE63BC4891D3BA1DF702B06D</vt:lpwstr>
  </property>
  <property fmtid="{D5CDD505-2E9C-101B-9397-08002B2CF9AE}" pid="3" name="MediaServiceImageTags">
    <vt:lpwstr/>
  </property>
</Properties>
</file>